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90" r:id="rId2"/>
  </p:sldMasterIdLst>
  <p:notesMasterIdLst>
    <p:notesMasterId r:id="rId14"/>
  </p:notesMasterIdLst>
  <p:handoutMasterIdLst>
    <p:handoutMasterId r:id="rId15"/>
  </p:handoutMasterIdLst>
  <p:sldIdLst>
    <p:sldId id="302" r:id="rId3"/>
    <p:sldId id="986" r:id="rId4"/>
    <p:sldId id="1001" r:id="rId5"/>
    <p:sldId id="998" r:id="rId6"/>
    <p:sldId id="1002" r:id="rId7"/>
    <p:sldId id="1004" r:id="rId8"/>
    <p:sldId id="993" r:id="rId9"/>
    <p:sldId id="978" r:id="rId10"/>
    <p:sldId id="1006" r:id="rId11"/>
    <p:sldId id="1008" r:id="rId12"/>
    <p:sldId id="1007" r:id="rId1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Master 1" id="{84F78FB4-A8E8-48DB-B4A7-E63D1BCD5003}">
          <p14:sldIdLst>
            <p14:sldId id="302"/>
            <p14:sldId id="986"/>
            <p14:sldId id="1001"/>
            <p14:sldId id="998"/>
            <p14:sldId id="1002"/>
            <p14:sldId id="1004"/>
            <p14:sldId id="993"/>
            <p14:sldId id="978"/>
            <p14:sldId id="1006"/>
            <p14:sldId id="1008"/>
            <p14:sldId id="1007"/>
          </p14:sldIdLst>
        </p14:section>
        <p14:section name="Master 2" id="{1C7D64F1-07C7-453F-9DAE-A0563CFFE173}">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4626"/>
    <a:srgbClr val="EEEDED"/>
    <a:srgbClr val="E0E0E0"/>
    <a:srgbClr val="343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D24368-FA69-3648-B3F4-4EFAC9818059}" v="3" dt="2023-02-25T02:38:35.401"/>
  </p1510:revLst>
</p1510:revInfo>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24" autoAdjust="0"/>
    <p:restoredTop sz="94643"/>
  </p:normalViewPr>
  <p:slideViewPr>
    <p:cSldViewPr snapToGrid="0" snapToObjects="1">
      <p:cViewPr varScale="1">
        <p:scale>
          <a:sx n="72" d="100"/>
          <a:sy n="72" d="100"/>
        </p:scale>
        <p:origin x="660" y="48"/>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71" d="100"/>
          <a:sy n="171" d="100"/>
        </p:scale>
        <p:origin x="534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F27B51-57A6-844B-9DA7-683C5F8607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BBA62AA-0342-CF43-B481-DA114DAADB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335CD-1F04-BE47-B798-E7E5B302FEE2}" type="datetimeFigureOut">
              <a:rPr lang="en-US" smtClean="0"/>
              <a:t>5/17/2023</a:t>
            </a:fld>
            <a:endParaRPr lang="en-US"/>
          </a:p>
        </p:txBody>
      </p:sp>
      <p:sp>
        <p:nvSpPr>
          <p:cNvPr id="4" name="Footer Placeholder 3">
            <a:extLst>
              <a:ext uri="{FF2B5EF4-FFF2-40B4-BE49-F238E27FC236}">
                <a16:creationId xmlns:a16="http://schemas.microsoft.com/office/drawing/2014/main" id="{D8E65384-F942-4A49-B542-FADCC09BE0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A0E53E6-90B7-1543-B38F-5BA5C6BC36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C9C213-2A45-3B47-88D6-254185129B62}" type="slidenum">
              <a:rPr lang="en-US" smtClean="0"/>
              <a:t>‹#›</a:t>
            </a:fld>
            <a:endParaRPr lang="en-US"/>
          </a:p>
        </p:txBody>
      </p:sp>
    </p:spTree>
    <p:extLst>
      <p:ext uri="{BB962C8B-B14F-4D97-AF65-F5344CB8AC3E}">
        <p14:creationId xmlns:p14="http://schemas.microsoft.com/office/powerpoint/2010/main" val="3954518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5B07A-87A9-CF40-86D9-D2F6BB28DC45}" type="datetimeFigureOut">
              <a:rPr lang="en-US" smtClean="0"/>
              <a:t>5/17/2023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A0A316-D1E1-9745-B24E-D11400EED8A1}" type="slidenum">
              <a:rPr lang="en-US" smtClean="0"/>
              <a:t>‹#›</a:t>
            </a:fld>
            <a:endParaRPr lang="en-US"/>
          </a:p>
        </p:txBody>
      </p:sp>
    </p:spTree>
    <p:extLst>
      <p:ext uri="{BB962C8B-B14F-4D97-AF65-F5344CB8AC3E}">
        <p14:creationId xmlns:p14="http://schemas.microsoft.com/office/powerpoint/2010/main" val="654163294"/>
      </p:ext>
    </p:extLst>
  </p:cSld>
  <p:clrMap bg1="lt1" tx1="dk1" bg2="lt2" tx2="dk2" accent1="accent1" accent2="accent2" accent3="accent3" accent4="accent4" accent5="accent5" accent6="accent6" hlink="hlink" folHlink="folHlink"/>
  <p:notesStyle>
    <a:lvl1pPr marL="0" algn="l" defTabSz="914400" rtl="0" eaLnBrk="1" latinLnBrk="0" hangingPunct="1">
      <a:defRPr sz="2400" kern="1200">
        <a:solidFill>
          <a:schemeClr val="tx1"/>
        </a:solidFill>
        <a:latin typeface="+mn-lt"/>
        <a:ea typeface="+mn-ea"/>
        <a:cs typeface="+mn-cs"/>
      </a:defRPr>
    </a:lvl1pPr>
    <a:lvl2pPr marL="457200" algn="l" defTabSz="914400" rtl="0" eaLnBrk="1" latinLnBrk="0" hangingPunct="1">
      <a:defRPr sz="2400" kern="1200">
        <a:solidFill>
          <a:schemeClr val="tx1"/>
        </a:solidFill>
        <a:latin typeface="+mn-lt"/>
        <a:ea typeface="+mn-ea"/>
        <a:cs typeface="+mn-cs"/>
      </a:defRPr>
    </a:lvl2pPr>
    <a:lvl3pPr marL="914400" algn="l" defTabSz="914400" rtl="0" eaLnBrk="1" latinLnBrk="0" hangingPunct="1">
      <a:defRPr sz="2400" kern="1200">
        <a:solidFill>
          <a:schemeClr val="tx1"/>
        </a:solidFill>
        <a:latin typeface="+mn-lt"/>
        <a:ea typeface="+mn-ea"/>
        <a:cs typeface="+mn-cs"/>
      </a:defRPr>
    </a:lvl3pPr>
    <a:lvl4pPr marL="1371600" algn="l" defTabSz="914400" rtl="0" eaLnBrk="1" latinLnBrk="0" hangingPunct="1">
      <a:defRPr sz="2400" kern="1200">
        <a:solidFill>
          <a:schemeClr val="tx1"/>
        </a:solidFill>
        <a:latin typeface="+mn-lt"/>
        <a:ea typeface="+mn-ea"/>
        <a:cs typeface="+mn-cs"/>
      </a:defRPr>
    </a:lvl4pPr>
    <a:lvl5pPr marL="1828800" algn="l" defTabSz="914400" rtl="0" eaLnBrk="1" latinLnBrk="0" hangingPunct="1">
      <a:defRPr sz="24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health.nsw.gov.au/Infectious/factsheets/Pages/people-exposed-to-covid.aspx"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face-to-face learning, or if anyone is joining the online class from campus, please be aware of emergency procedures. Due to physical distancing requirements building occupants are not gathering at the usual assembly area when evacuating. The advice is to disperse rather than assemble but you should keep your class together (with physical distancing) if you intend to return to class once the emergency is over. If you intend to end the class, you can let the students disperse.</a:t>
            </a:r>
          </a:p>
        </p:txBody>
      </p:sp>
      <p:sp>
        <p:nvSpPr>
          <p:cNvPr id="4" name="Slide Number Placeholder 3"/>
          <p:cNvSpPr>
            <a:spLocks noGrp="1"/>
          </p:cNvSpPr>
          <p:nvPr>
            <p:ph type="sldNum" sz="quarter" idx="5"/>
          </p:nvPr>
        </p:nvSpPr>
        <p:spPr/>
        <p:txBody>
          <a:bodyPr/>
          <a:lstStyle/>
          <a:p>
            <a:fld id="{29F1464E-2892-3C45-B4C8-282798D5562C}" type="slidenum">
              <a:rPr lang="en-US" smtClean="0"/>
              <a:t>2</a:t>
            </a:fld>
            <a:endParaRPr lang="en-US"/>
          </a:p>
        </p:txBody>
      </p:sp>
    </p:spTree>
    <p:extLst>
      <p:ext uri="{BB962C8B-B14F-4D97-AF65-F5344CB8AC3E}">
        <p14:creationId xmlns:p14="http://schemas.microsoft.com/office/powerpoint/2010/main" val="2742974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We’re following NSW Government and NSW health guidance. They can visit our website Sydney.edu.au/covid-19 for support including answers to frequently asked questions about COVID safety, study arrangements and who to contact for help.</a:t>
            </a:r>
          </a:p>
        </p:txBody>
      </p:sp>
      <p:sp>
        <p:nvSpPr>
          <p:cNvPr id="4" name="Slide Number Placeholder 3"/>
          <p:cNvSpPr>
            <a:spLocks noGrp="1"/>
          </p:cNvSpPr>
          <p:nvPr>
            <p:ph type="sldNum" sz="quarter" idx="5"/>
          </p:nvPr>
        </p:nvSpPr>
        <p:spPr/>
        <p:txBody>
          <a:bodyPr/>
          <a:lstStyle/>
          <a:p>
            <a:fld id="{29F1464E-2892-3C45-B4C8-282798D5562C}" type="slidenum">
              <a:rPr lang="en-US" smtClean="0"/>
              <a:t>3</a:t>
            </a:fld>
            <a:endParaRPr lang="en-US"/>
          </a:p>
        </p:txBody>
      </p:sp>
    </p:spTree>
    <p:extLst>
      <p:ext uri="{BB962C8B-B14F-4D97-AF65-F5344CB8AC3E}">
        <p14:creationId xmlns:p14="http://schemas.microsoft.com/office/powerpoint/2010/main" val="3282090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9768" y="4777194"/>
            <a:ext cx="5438140" cy="4544606"/>
          </a:xfrm>
        </p:spPr>
        <p:txBody>
          <a:bodyPr/>
          <a:lstStyle/>
          <a:p>
            <a:r>
              <a:rPr lang="en-US" sz="1200" kern="1200" dirty="0">
                <a:solidFill>
                  <a:schemeClr val="tx1"/>
                </a:solidFill>
                <a:effectLst/>
                <a:latin typeface="+mn-lt"/>
                <a:ea typeface="+mn-ea"/>
                <a:cs typeface="+mn-cs"/>
              </a:rPr>
              <a:t>Remind students to follow standard health and safety precautions,</a:t>
            </a:r>
            <a:r>
              <a:rPr lang="en-US" dirty="0"/>
              <a:t> but do </a:t>
            </a:r>
            <a:r>
              <a:rPr lang="en-US" sz="1200" kern="1200" dirty="0">
                <a:solidFill>
                  <a:schemeClr val="tx1"/>
                </a:solidFill>
                <a:effectLst/>
                <a:latin typeface="+mn-lt"/>
                <a:ea typeface="+mn-ea"/>
                <a:cs typeface="+mn-cs"/>
              </a:rPr>
              <a:t>not police them </a:t>
            </a:r>
            <a:r>
              <a:rPr lang="en-AU" sz="1200" i="0" dirty="0">
                <a:effectLst/>
                <a:latin typeface="Calibri"/>
                <a:ea typeface="Calibri" panose="020F0502020204030204" pitchFamily="34" charset="0"/>
                <a:cs typeface="Calibri"/>
              </a:rPr>
              <a:t>other than in settings in which vaccination status has been mandated such as the </a:t>
            </a:r>
            <a:r>
              <a:rPr lang="en-AU" sz="1200" dirty="0">
                <a:latin typeface="Calibri"/>
                <a:ea typeface="Calibri" panose="020F0502020204030204" pitchFamily="34" charset="0"/>
                <a:cs typeface="Calibri"/>
              </a:rPr>
              <a:t>health</a:t>
            </a:r>
            <a:r>
              <a:rPr lang="en-AU" sz="1200" i="0" dirty="0">
                <a:effectLst/>
                <a:latin typeface="Calibri"/>
                <a:ea typeface="Calibri" panose="020F0502020204030204" pitchFamily="34" charset="0"/>
                <a:cs typeface="Calibri"/>
              </a:rPr>
              <a:t> settings, </a:t>
            </a:r>
            <a:r>
              <a:rPr lang="en-AU" sz="1200" dirty="0">
                <a:latin typeface="Calibri"/>
                <a:ea typeface="Calibri" panose="020F0502020204030204" pitchFamily="34" charset="0"/>
                <a:cs typeface="Calibri"/>
              </a:rPr>
              <a:t>requirements</a:t>
            </a:r>
            <a:r>
              <a:rPr lang="en-AU" sz="1200" i="0" dirty="0">
                <a:effectLst/>
                <a:latin typeface="Calibri"/>
                <a:ea typeface="Calibri" panose="020F0502020204030204" pitchFamily="34" charset="0"/>
                <a:cs typeface="Calibri"/>
              </a:rPr>
              <a:t> from placement providers, and teaching practicums</a:t>
            </a:r>
            <a:r>
              <a:rPr lang="en-US" sz="1200" kern="1200" dirty="0">
                <a:solidFill>
                  <a:schemeClr val="tx1"/>
                </a:solidFill>
                <a:effectLst/>
                <a:latin typeface="+mn-lt"/>
                <a:ea typeface="+mn-ea"/>
                <a:cs typeface="+mn-cs"/>
              </a:rPr>
              <a:t>.</a:t>
            </a:r>
            <a:r>
              <a:rPr lang="en-US" dirty="0"/>
              <a:t> </a:t>
            </a: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These precautions apply when </a:t>
            </a:r>
            <a:r>
              <a:rPr lang="en-AU" sz="1200" b="0" i="0" kern="1200" dirty="0">
                <a:solidFill>
                  <a:schemeClr val="tx1"/>
                </a:solidFill>
                <a:effectLst/>
                <a:latin typeface="+mn-lt"/>
                <a:ea typeface="+mn-ea"/>
                <a:cs typeface="+mn-cs"/>
              </a:rPr>
              <a:t>coming to campus and following them on or off campus will also help protect the broader community.</a:t>
            </a:r>
            <a:endParaRPr lang="en-AU" sz="1200" b="0" i="0" kern="1200" dirty="0">
              <a:solidFill>
                <a:schemeClr val="tx1"/>
              </a:solidFill>
              <a:effectLst/>
              <a:latin typeface="+mn-lt"/>
              <a:cs typeface="Calibri"/>
            </a:endParaRPr>
          </a:p>
          <a:p>
            <a:pPr lvl="0"/>
            <a:endParaRPr lang="en-AU" sz="1200" b="0" i="0" kern="1200" dirty="0">
              <a:solidFill>
                <a:schemeClr val="tx1"/>
              </a:solidFill>
              <a:effectLst/>
              <a:latin typeface="+mn-lt"/>
              <a:ea typeface="+mn-ea"/>
              <a:cs typeface="+mn-cs"/>
            </a:endParaRPr>
          </a:p>
          <a:p>
            <a:pPr lvl="0">
              <a:lnSpc>
                <a:spcPct val="90000"/>
              </a:lnSpc>
              <a:buClr>
                <a:prstClr val="black"/>
              </a:buClr>
              <a:defRPr/>
            </a:pPr>
            <a:r>
              <a:rPr lang="en-US" b="0" dirty="0">
                <a:latin typeface="TW Cen MT"/>
                <a:ea typeface="ＭＳ Ｐゴシック"/>
                <a:cs typeface="Arial"/>
                <a:sym typeface="Wingdings" pitchFamily="2" charset="2"/>
              </a:rPr>
              <a:t>We can all help reduce the spread of COVID-19 by following our health and safety advice:</a:t>
            </a:r>
            <a:endParaRPr lang="en-US" b="0" dirty="0">
              <a:latin typeface="TW Cen MT"/>
              <a:ea typeface="ＭＳ Ｐゴシック"/>
              <a:cs typeface="Arial"/>
            </a:endParaRPr>
          </a:p>
          <a:p>
            <a:pPr lvl="0">
              <a:lnSpc>
                <a:spcPct val="90000"/>
              </a:lnSpc>
              <a:buClr>
                <a:prstClr val="black"/>
              </a:buClr>
              <a:defRPr/>
            </a:pPr>
            <a:endParaRPr lang="en-US" b="0" dirty="0">
              <a:latin typeface="TW Cen MT"/>
              <a:ea typeface="ＭＳ Ｐゴシック"/>
              <a:cs typeface="Arial"/>
              <a:sym typeface="Wingdings" pitchFamily="2" charset="2"/>
            </a:endParaRPr>
          </a:p>
          <a:p>
            <a:pPr algn="l">
              <a:buFont typeface="Arial" panose="020B0604020202020204" pitchFamily="34" charset="0"/>
              <a:buChar char="•"/>
            </a:pPr>
            <a:r>
              <a:rPr lang="en-US" b="0" i="0" dirty="0">
                <a:solidFill>
                  <a:srgbClr val="333333"/>
                </a:solidFill>
                <a:effectLst/>
                <a:latin typeface="Apercu"/>
              </a:rPr>
              <a:t> If unwell or displaying any cold and flu, respiratory-type illnesses or other illnesses, do not come to campus, isolate and test, and do not return unless recovered or as advised by your health professional.</a:t>
            </a:r>
          </a:p>
          <a:p>
            <a:pPr algn="l">
              <a:buFont typeface="Arial" panose="020B0604020202020204" pitchFamily="34" charset="0"/>
              <a:buChar char="•"/>
            </a:pPr>
            <a:r>
              <a:rPr lang="en-US" b="0" i="0" dirty="0">
                <a:solidFill>
                  <a:srgbClr val="333333"/>
                </a:solidFill>
                <a:effectLst/>
                <a:latin typeface="Apercu"/>
              </a:rPr>
              <a:t> Keep up to date with vaccinations.</a:t>
            </a:r>
          </a:p>
          <a:p>
            <a:pPr algn="l">
              <a:buFont typeface="Arial" panose="020B0604020202020204" pitchFamily="34" charset="0"/>
              <a:buChar char="•"/>
            </a:pPr>
            <a:r>
              <a:rPr lang="en-US" b="0" i="0" dirty="0">
                <a:solidFill>
                  <a:srgbClr val="333333"/>
                </a:solidFill>
                <a:effectLst/>
                <a:latin typeface="Apercu"/>
              </a:rPr>
              <a:t> </a:t>
            </a:r>
            <a:r>
              <a:rPr lang="en-US" b="0" i="0" dirty="0" err="1">
                <a:solidFill>
                  <a:srgbClr val="333333"/>
                </a:solidFill>
                <a:effectLst/>
                <a:latin typeface="Apercu"/>
              </a:rPr>
              <a:t>Practise</a:t>
            </a:r>
            <a:r>
              <a:rPr lang="en-US" b="0" i="0" dirty="0">
                <a:solidFill>
                  <a:srgbClr val="333333"/>
                </a:solidFill>
                <a:effectLst/>
                <a:latin typeface="Apercu"/>
              </a:rPr>
              <a:t> good personal hygiene with regular hand hygiene.</a:t>
            </a:r>
          </a:p>
          <a:p>
            <a:pPr algn="l">
              <a:buFont typeface="Arial" panose="020B0604020202020204" pitchFamily="34" charset="0"/>
              <a:buChar char="•"/>
            </a:pPr>
            <a:r>
              <a:rPr lang="en-US" b="0" i="0" dirty="0">
                <a:solidFill>
                  <a:srgbClr val="333333"/>
                </a:solidFill>
                <a:effectLst/>
                <a:latin typeface="Apercu"/>
              </a:rPr>
              <a:t> </a:t>
            </a:r>
            <a:r>
              <a:rPr lang="en-US" b="0" i="0" dirty="0" err="1">
                <a:solidFill>
                  <a:srgbClr val="333333"/>
                </a:solidFill>
                <a:effectLst/>
                <a:latin typeface="Apercu"/>
              </a:rPr>
              <a:t>Practise</a:t>
            </a:r>
            <a:r>
              <a:rPr lang="en-US" b="0" i="0" dirty="0">
                <a:solidFill>
                  <a:srgbClr val="333333"/>
                </a:solidFill>
                <a:effectLst/>
                <a:latin typeface="Apercu"/>
              </a:rPr>
              <a:t> cough etiquette (coughing or sneezing into your elbow or tissue).</a:t>
            </a:r>
          </a:p>
          <a:p>
            <a:pPr algn="l">
              <a:buFont typeface="Arial" panose="020B0604020202020204" pitchFamily="34" charset="0"/>
              <a:buChar char="•"/>
            </a:pPr>
            <a:r>
              <a:rPr lang="en-US" b="0" i="0" dirty="0">
                <a:solidFill>
                  <a:srgbClr val="333333"/>
                </a:solidFill>
                <a:effectLst/>
                <a:latin typeface="Apercu"/>
              </a:rPr>
              <a:t> Wear a mask in crowded settings.</a:t>
            </a:r>
          </a:p>
          <a:p>
            <a:pPr algn="l">
              <a:buFont typeface="Arial" panose="020B0604020202020204" pitchFamily="34" charset="0"/>
              <a:buChar char="•"/>
            </a:pPr>
            <a:r>
              <a:rPr lang="en-US" b="0" i="0" dirty="0">
                <a:solidFill>
                  <a:srgbClr val="333333"/>
                </a:solidFill>
                <a:effectLst/>
                <a:latin typeface="Apercu"/>
              </a:rPr>
              <a:t> Get plenty of fresh air.</a:t>
            </a:r>
          </a:p>
          <a:p>
            <a:pPr algn="l">
              <a:buFont typeface="Arial" panose="020B0604020202020204" pitchFamily="34" charset="0"/>
              <a:buChar char="•"/>
            </a:pPr>
            <a:r>
              <a:rPr lang="en-US" b="0" i="0" dirty="0">
                <a:solidFill>
                  <a:srgbClr val="333333"/>
                </a:solidFill>
                <a:effectLst/>
                <a:latin typeface="Apercu"/>
              </a:rPr>
              <a:t> Be aware of and adhere to </a:t>
            </a:r>
            <a:r>
              <a:rPr lang="en-US" b="0" i="0" u="sng" dirty="0">
                <a:solidFill>
                  <a:srgbClr val="E64626"/>
                </a:solidFill>
                <a:effectLst/>
                <a:latin typeface="Apercu"/>
                <a:hlinkClick r:id="rId3"/>
              </a:rPr>
              <a:t>NSW Health guidance</a:t>
            </a:r>
            <a:r>
              <a:rPr lang="en-US" b="0" i="0" dirty="0">
                <a:solidFill>
                  <a:srgbClr val="333333"/>
                </a:solidFill>
                <a:effectLst/>
                <a:latin typeface="Apercu"/>
              </a:rPr>
              <a:t> if you have been exposed to COVID-19.</a:t>
            </a:r>
          </a:p>
          <a:p>
            <a:pPr algn="l"/>
            <a:endParaRPr lang="en-US" b="0" i="0" dirty="0">
              <a:solidFill>
                <a:srgbClr val="333333"/>
              </a:solidFill>
              <a:effectLst/>
              <a:latin typeface="Apercu"/>
            </a:endParaRPr>
          </a:p>
          <a:p>
            <a:pPr algn="l"/>
            <a:r>
              <a:rPr lang="en-US" b="0" i="0" dirty="0">
                <a:solidFill>
                  <a:srgbClr val="333333"/>
                </a:solidFill>
                <a:effectLst/>
                <a:latin typeface="Apercu"/>
              </a:rPr>
              <a:t>The following precautions are also available on campus:</a:t>
            </a:r>
          </a:p>
          <a:p>
            <a:pPr algn="l">
              <a:buFont typeface="Arial" panose="020B0604020202020204" pitchFamily="34" charset="0"/>
              <a:buChar char="•"/>
            </a:pPr>
            <a:r>
              <a:rPr lang="en-US" b="0" i="0" dirty="0">
                <a:solidFill>
                  <a:srgbClr val="333333"/>
                </a:solidFill>
                <a:effectLst/>
                <a:latin typeface="Apercu"/>
              </a:rPr>
              <a:t> Cleaning services as per normal schedule.</a:t>
            </a:r>
          </a:p>
          <a:p>
            <a:pPr algn="l">
              <a:buFont typeface="Arial" panose="020B0604020202020204" pitchFamily="34" charset="0"/>
              <a:buChar char="•"/>
            </a:pPr>
            <a:r>
              <a:rPr lang="en-US" b="0" i="0" dirty="0">
                <a:solidFill>
                  <a:srgbClr val="333333"/>
                </a:solidFill>
                <a:effectLst/>
                <a:latin typeface="Apercu"/>
              </a:rPr>
              <a:t> Readily available </a:t>
            </a:r>
            <a:r>
              <a:rPr lang="en-US" b="0" i="0" dirty="0" err="1">
                <a:solidFill>
                  <a:srgbClr val="333333"/>
                </a:solidFill>
                <a:effectLst/>
                <a:latin typeface="Apercu"/>
              </a:rPr>
              <a:t>sanitisers</a:t>
            </a:r>
            <a:r>
              <a:rPr lang="en-US" b="0" i="0" dirty="0">
                <a:solidFill>
                  <a:srgbClr val="333333"/>
                </a:solidFill>
                <a:effectLst/>
                <a:latin typeface="Apercu"/>
              </a:rPr>
              <a:t> and disinfectant wipes for self-use surface cleaning.</a:t>
            </a:r>
          </a:p>
          <a:p>
            <a:pPr algn="l">
              <a:buFont typeface="Arial" panose="020B0604020202020204" pitchFamily="34" charset="0"/>
              <a:buChar char="•"/>
            </a:pPr>
            <a:r>
              <a:rPr lang="en-US" b="0" i="0" dirty="0">
                <a:solidFill>
                  <a:srgbClr val="333333"/>
                </a:solidFill>
                <a:effectLst/>
                <a:latin typeface="Apercu"/>
              </a:rPr>
              <a:t> Ventilated rooms.</a:t>
            </a:r>
          </a:p>
        </p:txBody>
      </p:sp>
      <p:sp>
        <p:nvSpPr>
          <p:cNvPr id="4" name="Slide Number Placeholder 3"/>
          <p:cNvSpPr>
            <a:spLocks noGrp="1"/>
          </p:cNvSpPr>
          <p:nvPr>
            <p:ph type="sldNum" sz="quarter" idx="5"/>
          </p:nvPr>
        </p:nvSpPr>
        <p:spPr/>
        <p:txBody>
          <a:bodyPr/>
          <a:lstStyle/>
          <a:p>
            <a:fld id="{29F1464E-2892-3C45-B4C8-282798D5562C}" type="slidenum">
              <a:rPr lang="en-US" smtClean="0"/>
              <a:t>4</a:t>
            </a:fld>
            <a:endParaRPr lang="en-US"/>
          </a:p>
        </p:txBody>
      </p:sp>
    </p:spTree>
    <p:extLst>
      <p:ext uri="{BB962C8B-B14F-4D97-AF65-F5344CB8AC3E}">
        <p14:creationId xmlns:p14="http://schemas.microsoft.com/office/powerpoint/2010/main" val="4031217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1" indent="0" algn="l" defTabSz="914400" rtl="0" eaLnBrk="1" fontAlgn="auto" latinLnBrk="0" hangingPunct="1">
              <a:lnSpc>
                <a:spcPct val="100000"/>
              </a:lnSpc>
              <a:spcBef>
                <a:spcPts val="0"/>
              </a:spcBef>
              <a:spcAft>
                <a:spcPts val="0"/>
              </a:spcAft>
              <a:buClrTx/>
              <a:buSzTx/>
              <a:buFontTx/>
              <a:buNone/>
              <a:tabLst/>
              <a:defRPr/>
            </a:pPr>
            <a:endParaRPr lang="en-US" b="0">
              <a:latin typeface="TW Cen MT"/>
              <a:ea typeface="ＭＳ Ｐゴシック"/>
              <a:cs typeface="Arial"/>
            </a:endParaRPr>
          </a:p>
          <a:p>
            <a:pPr lvl="1"/>
            <a:endParaRPr lang="en-US">
              <a:latin typeface="TW Cen MT"/>
              <a:ea typeface="ＭＳ Ｐゴシック"/>
              <a:cs typeface="Arial"/>
            </a:endParaRPr>
          </a:p>
          <a:p>
            <a:pPr lvl="1"/>
            <a:endParaRPr lang="en-AU">
              <a:cs typeface="Calibri"/>
            </a:endParaRPr>
          </a:p>
        </p:txBody>
      </p:sp>
      <p:sp>
        <p:nvSpPr>
          <p:cNvPr id="4" name="Slide Number Placeholder 3"/>
          <p:cNvSpPr>
            <a:spLocks noGrp="1"/>
          </p:cNvSpPr>
          <p:nvPr>
            <p:ph type="sldNum" sz="quarter" idx="5"/>
          </p:nvPr>
        </p:nvSpPr>
        <p:spPr/>
        <p:txBody>
          <a:bodyPr/>
          <a:lstStyle/>
          <a:p>
            <a:fld id="{29F1464E-2892-3C45-B4C8-282798D5562C}" type="slidenum">
              <a:rPr lang="en-US" smtClean="0"/>
              <a:t>5</a:t>
            </a:fld>
            <a:endParaRPr lang="en-US"/>
          </a:p>
        </p:txBody>
      </p:sp>
      <p:sp>
        <p:nvSpPr>
          <p:cNvPr id="5" name="Notes Placeholder 2">
            <a:extLst>
              <a:ext uri="{FF2B5EF4-FFF2-40B4-BE49-F238E27FC236}">
                <a16:creationId xmlns:a16="http://schemas.microsoft.com/office/drawing/2014/main" id="{B0AF743E-1F90-F423-733E-F692CF0671D0}"/>
              </a:ext>
            </a:extLst>
          </p:cNvPr>
          <p:cNvSpPr txBox="1">
            <a:spLocks/>
          </p:cNvSpPr>
          <p:nvPr/>
        </p:nvSpPr>
        <p:spPr>
          <a:xfrm>
            <a:off x="832168" y="4929594"/>
            <a:ext cx="5438140" cy="3908614"/>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fontAlgn="auto">
              <a:spcBef>
                <a:spcPts val="0"/>
              </a:spcBef>
              <a:spcAft>
                <a:spcPts val="0"/>
              </a:spcAft>
            </a:pPr>
            <a:endParaRPr lang="en-US"/>
          </a:p>
          <a:p>
            <a:pPr marL="171450" indent="-171450" fontAlgn="auto">
              <a:spcBef>
                <a:spcPts val="0"/>
              </a:spcBef>
              <a:spcAft>
                <a:spcPts val="0"/>
              </a:spcAft>
              <a:buFont typeface="Arial"/>
              <a:buChar char="•"/>
            </a:pPr>
            <a:r>
              <a:rPr lang="en-US"/>
              <a:t>No matter what kind of help you need, the University is here to support you.</a:t>
            </a:r>
          </a:p>
          <a:p>
            <a:pPr marL="171450" indent="-171450" fontAlgn="auto">
              <a:spcBef>
                <a:spcPts val="0"/>
              </a:spcBef>
              <a:spcAft>
                <a:spcPts val="0"/>
              </a:spcAft>
              <a:buFont typeface="Arial"/>
              <a:buChar char="•"/>
            </a:pPr>
            <a:r>
              <a:rPr lang="en-US">
                <a:cs typeface="Calibri"/>
              </a:rPr>
              <a:t>Visit the website to find out what is available to you.</a:t>
            </a:r>
          </a:p>
          <a:p>
            <a:pPr marL="171450" indent="-171450" fontAlgn="auto">
              <a:spcBef>
                <a:spcPts val="0"/>
              </a:spcBef>
              <a:spcAft>
                <a:spcPts val="0"/>
              </a:spcAft>
              <a:buFont typeface="Arial"/>
              <a:buChar char="•"/>
            </a:pPr>
            <a:r>
              <a:rPr lang="en-US">
                <a:cs typeface="Calibri"/>
              </a:rPr>
              <a:t>Scan the QR code to access the website.</a:t>
            </a:r>
          </a:p>
        </p:txBody>
      </p:sp>
    </p:spTree>
    <p:extLst>
      <p:ext uri="{BB962C8B-B14F-4D97-AF65-F5344CB8AC3E}">
        <p14:creationId xmlns:p14="http://schemas.microsoft.com/office/powerpoint/2010/main" val="4236862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R="0" lvl="1" indent="0" algn="l" defTabSz="914400" rtl="0" eaLnBrk="1" fontAlgn="auto" latinLnBrk="0" hangingPunct="1">
              <a:lnSpc>
                <a:spcPct val="100000"/>
              </a:lnSpc>
              <a:spcBef>
                <a:spcPts val="0"/>
              </a:spcBef>
              <a:spcAft>
                <a:spcPts val="0"/>
              </a:spcAft>
              <a:buClrTx/>
              <a:buSzTx/>
              <a:buFontTx/>
              <a:buNone/>
              <a:tabLst/>
              <a:defRPr/>
            </a:pPr>
            <a:endParaRPr lang="en-US" b="0">
              <a:latin typeface="TW Cen MT"/>
              <a:ea typeface="ＭＳ Ｐゴシック"/>
              <a:cs typeface="Arial"/>
            </a:endParaRPr>
          </a:p>
          <a:p>
            <a:pPr lvl="1"/>
            <a:endParaRPr lang="en-US">
              <a:latin typeface="TW Cen MT"/>
              <a:ea typeface="ＭＳ Ｐゴシック"/>
              <a:cs typeface="Arial"/>
            </a:endParaRPr>
          </a:p>
          <a:p>
            <a:pPr lvl="1"/>
            <a:endParaRPr lang="en-AU">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29F1464E-2892-3C45-B4C8-282798D5562C}"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
        <p:nvSpPr>
          <p:cNvPr id="5" name="Notes Placeholder 2">
            <a:extLst>
              <a:ext uri="{FF2B5EF4-FFF2-40B4-BE49-F238E27FC236}">
                <a16:creationId xmlns:a16="http://schemas.microsoft.com/office/drawing/2014/main" id="{A1F591AA-01C7-4086-D827-921D521222AA}"/>
              </a:ext>
            </a:extLst>
          </p:cNvPr>
          <p:cNvSpPr txBox="1">
            <a:spLocks/>
          </p:cNvSpPr>
          <p:nvPr/>
        </p:nvSpPr>
        <p:spPr>
          <a:xfrm>
            <a:off x="832168" y="4929594"/>
            <a:ext cx="5438140" cy="3908614"/>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prstClr val="black"/>
                </a:solidFill>
                <a:effectLst/>
                <a:uLnTx/>
                <a:uFillTx/>
                <a:latin typeface="Calibri"/>
                <a:ea typeface="+mn-ea"/>
                <a:cs typeface="Calibri"/>
              </a:rPr>
              <a:t>Students have let us know through the National Student Safety Survey that it can be hard to find information on where to find support or how to make a report for experiences of sexual misconduct.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prstClr val="black"/>
                </a:solidFill>
                <a:effectLst/>
                <a:uLnTx/>
                <a:uFillTx/>
                <a:latin typeface="Calibri"/>
                <a:ea typeface="+mn-ea"/>
                <a:cs typeface="Calibri"/>
              </a:rPr>
              <a:t>Here is some more information about our Safer Communities Office, which has specialist staff experience in responding to people who have experienced sexual misconduct and other trauma.</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1200" b="0" i="0" u="none" strike="noStrike" kern="1200" cap="none" spc="0" normalizeH="0" baseline="0" noProof="0">
              <a:ln>
                <a:noFill/>
              </a:ln>
              <a:solidFill>
                <a:prstClr val="black"/>
              </a:solidFill>
              <a:effectLst/>
              <a:uLnTx/>
              <a:uFillTx/>
              <a:latin typeface="Calibri"/>
              <a:ea typeface="+mn-ea"/>
              <a:cs typeface="Calibri"/>
            </a:endParaRPr>
          </a:p>
        </p:txBody>
      </p:sp>
    </p:spTree>
    <p:extLst>
      <p:ext uri="{BB962C8B-B14F-4D97-AF65-F5344CB8AC3E}">
        <p14:creationId xmlns:p14="http://schemas.microsoft.com/office/powerpoint/2010/main" val="3132386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cs typeface="Calibri"/>
              </a:rPr>
              <a:t>We'd like to take the opportunity at the beginning of semester to remind you about some core academic integrity principles and the expectations of all students for academic honesty.</a:t>
            </a:r>
          </a:p>
          <a:p>
            <a:pPr marL="171450" indent="-171450">
              <a:buFont typeface="Arial"/>
              <a:buChar char="•"/>
            </a:pPr>
            <a:endParaRPr lang="en-US" dirty="0"/>
          </a:p>
          <a:p>
            <a:pPr marL="171450" indent="-171450">
              <a:buFont typeface="Arial"/>
              <a:buChar char="•"/>
            </a:pPr>
            <a:r>
              <a:rPr lang="en-US" dirty="0"/>
              <a:t>The core values that the underpin the concept of academic integrity are honesty, trust, fairness, respect and responsibility.</a:t>
            </a:r>
          </a:p>
          <a:p>
            <a:pPr marL="171450" indent="-171450">
              <a:buFont typeface="Arial"/>
              <a:buChar char="•"/>
            </a:pPr>
            <a:r>
              <a:rPr lang="en-US" dirty="0"/>
              <a:t>At university, behaving with academic honesty means doing your own work even if you find the work challenging. This means that you do not try to benefit academically by misleading or being unfair to others.</a:t>
            </a:r>
            <a:endParaRPr lang="en-US" dirty="0">
              <a:cs typeface="Calibri"/>
            </a:endParaRPr>
          </a:p>
          <a:p>
            <a:pPr marL="171450" indent="-171450">
              <a:buFont typeface="Arial"/>
              <a:buChar char="•"/>
            </a:pPr>
            <a:r>
              <a:rPr lang="en-US" dirty="0"/>
              <a:t>Academic integrity is embedded into every area of study and research at the University. It is important that you understand the expectations of acknowledging sources within your disciplines to avoid plagiarism, learn how to detect and deter contract cheating opportunities and work with groups in legitimate ways when required to do so. </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cs typeface="Calibri"/>
              </a:rPr>
              <a:t>The University is aware of the emergence of AI tools like </a:t>
            </a:r>
            <a:r>
              <a:rPr lang="en-US" dirty="0" err="1">
                <a:cs typeface="Calibri"/>
              </a:rPr>
              <a:t>ChatGPT</a:t>
            </a:r>
            <a:r>
              <a:rPr lang="en-US" dirty="0">
                <a:cs typeface="Calibri"/>
              </a:rPr>
              <a:t>. These cannot be used </a:t>
            </a:r>
            <a:r>
              <a:rPr lang="en-US" sz="1200" b="0" dirty="0">
                <a:latin typeface="TW Cen MT"/>
                <a:ea typeface="ＭＳ Ｐゴシック"/>
                <a:cs typeface="Arial"/>
              </a:rPr>
              <a:t>to create or modify work for submission, unless expressly permitted by your unit coordinator.</a:t>
            </a:r>
            <a:endParaRPr lang="en-US" dirty="0">
              <a:cs typeface="Calibri"/>
            </a:endParaRPr>
          </a:p>
          <a:p>
            <a:pPr marL="171450" indent="-171450">
              <a:buFont typeface="Arial"/>
              <a:buChar char="•"/>
            </a:pPr>
            <a:r>
              <a:rPr lang="en-US" dirty="0">
                <a:cs typeface="Calibri"/>
              </a:rPr>
              <a:t>If you are a commencing student, please make sure you complete the Academic Honesty Education Module in Canvas by the census date.</a:t>
            </a:r>
          </a:p>
          <a:p>
            <a:pPr marL="171450" indent="-171450">
              <a:buFont typeface="Arial"/>
              <a:buChar char="•"/>
            </a:pPr>
            <a:r>
              <a:rPr lang="en-US" dirty="0">
                <a:cs typeface="Calibri"/>
              </a:rPr>
              <a:t>If you are a continuing student and would like a refresher, you can self-</a:t>
            </a:r>
            <a:r>
              <a:rPr lang="en-US" dirty="0" err="1">
                <a:cs typeface="Calibri"/>
              </a:rPr>
              <a:t>enrol</a:t>
            </a:r>
            <a:r>
              <a:rPr lang="en-US" dirty="0">
                <a:cs typeface="Calibri"/>
              </a:rPr>
              <a:t> in the module.</a:t>
            </a:r>
          </a:p>
          <a:p>
            <a:endParaRPr lang="en-US" dirty="0">
              <a:cs typeface="Calibri"/>
            </a:endParaRPr>
          </a:p>
        </p:txBody>
      </p:sp>
      <p:sp>
        <p:nvSpPr>
          <p:cNvPr id="4" name="Slide Number Placeholder 3"/>
          <p:cNvSpPr>
            <a:spLocks noGrp="1"/>
          </p:cNvSpPr>
          <p:nvPr>
            <p:ph type="sldNum" sz="quarter" idx="5"/>
          </p:nvPr>
        </p:nvSpPr>
        <p:spPr/>
        <p:txBody>
          <a:bodyPr/>
          <a:lstStyle/>
          <a:p>
            <a:fld id="{29F1464E-2892-3C45-B4C8-282798D5562C}" type="slidenum">
              <a:rPr lang="en-US" smtClean="0"/>
              <a:t>7</a:t>
            </a:fld>
            <a:endParaRPr lang="en-US"/>
          </a:p>
        </p:txBody>
      </p:sp>
    </p:spTree>
    <p:extLst>
      <p:ext uri="{BB962C8B-B14F-4D97-AF65-F5344CB8AC3E}">
        <p14:creationId xmlns:p14="http://schemas.microsoft.com/office/powerpoint/2010/main" val="516490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cs typeface="Calibri"/>
              </a:rPr>
              <a:t>This is an optional slide for use with hybrid or online classes.</a:t>
            </a:r>
            <a:endParaRPr lang="en-US" i="1"/>
          </a:p>
          <a:p>
            <a:endParaRPr lang="en-US"/>
          </a:p>
          <a:p>
            <a:pPr marL="171450" indent="-171450">
              <a:buFont typeface="Arial"/>
              <a:buChar char="•"/>
            </a:pPr>
            <a:r>
              <a:rPr lang="en-US"/>
              <a:t>For those of you haven’t taken part in online classes before, here are a few tips to help make it a great experience and ways to communicate with each other during the class.</a:t>
            </a:r>
            <a:endParaRPr lang="en-US">
              <a:cs typeface="Calibri"/>
            </a:endParaRPr>
          </a:p>
        </p:txBody>
      </p:sp>
      <p:sp>
        <p:nvSpPr>
          <p:cNvPr id="4" name="Slide Number Placeholder 3"/>
          <p:cNvSpPr>
            <a:spLocks noGrp="1"/>
          </p:cNvSpPr>
          <p:nvPr>
            <p:ph type="sldNum" sz="quarter" idx="5"/>
          </p:nvPr>
        </p:nvSpPr>
        <p:spPr/>
        <p:txBody>
          <a:bodyPr/>
          <a:lstStyle/>
          <a:p>
            <a:fld id="{29F1464E-2892-3C45-B4C8-282798D5562C}" type="slidenum">
              <a:rPr lang="en-US" smtClean="0"/>
              <a:t>8</a:t>
            </a:fld>
            <a:endParaRPr lang="en-US"/>
          </a:p>
        </p:txBody>
      </p:sp>
    </p:spTree>
    <p:extLst>
      <p:ext uri="{BB962C8B-B14F-4D97-AF65-F5344CB8AC3E}">
        <p14:creationId xmlns:p14="http://schemas.microsoft.com/office/powerpoint/2010/main" val="40219904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p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500A79-0634-4748-9CDB-C8DCF309B62F}"/>
              </a:ext>
            </a:extLst>
          </p:cNvPr>
          <p:cNvSpPr/>
          <p:nvPr userDrawn="1"/>
        </p:nvSpPr>
        <p:spPr>
          <a:xfrm>
            <a:off x="1"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a:stretch>
            <a:fillRect/>
          </a:stretch>
        </p:blipFill>
        <p:spPr>
          <a:xfrm>
            <a:off x="3084192" y="2915920"/>
            <a:ext cx="2966720" cy="1026160"/>
          </a:xfrm>
          <a:prstGeom prst="rect">
            <a:avLst/>
          </a:prstGeom>
        </p:spPr>
      </p:pic>
    </p:spTree>
    <p:extLst>
      <p:ext uri="{BB962C8B-B14F-4D97-AF65-F5344CB8AC3E}">
        <p14:creationId xmlns:p14="http://schemas.microsoft.com/office/powerpoint/2010/main" val="376117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pic>
        <p:nvPicPr>
          <p:cNvPr id="4" name="Picture 3">
            <a:extLst>
              <a:ext uri="{FF2B5EF4-FFF2-40B4-BE49-F238E27FC236}">
                <a16:creationId xmlns:a16="http://schemas.microsoft.com/office/drawing/2014/main" id="{7C768BD8-8586-6747-9C27-F707A7F060C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4575572" cy="6858000"/>
          </a:xfrm>
          <a:prstGeom prst="rect">
            <a:avLst/>
          </a:prstGeom>
        </p:spPr>
      </p:pic>
      <p:sp>
        <p:nvSpPr>
          <p:cNvPr id="6" name="Title 8">
            <a:extLst>
              <a:ext uri="{FF2B5EF4-FFF2-40B4-BE49-F238E27FC236}">
                <a16:creationId xmlns:a16="http://schemas.microsoft.com/office/drawing/2014/main" id="{241CC880-DB95-4343-A380-864A898EA60D}"/>
              </a:ext>
            </a:extLst>
          </p:cNvPr>
          <p:cNvSpPr>
            <a:spLocks noGrp="1"/>
          </p:cNvSpPr>
          <p:nvPr>
            <p:ph type="title" hasCustomPrompt="1"/>
          </p:nvPr>
        </p:nvSpPr>
        <p:spPr>
          <a:xfrm>
            <a:off x="4571999" y="1933333"/>
            <a:ext cx="4213226" cy="1110881"/>
          </a:xfrm>
        </p:spPr>
        <p:txBody>
          <a:bodyPr anchor="t"/>
          <a:lstStyle>
            <a:lvl1pPr algn="ctr">
              <a:defRPr sz="300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7222D956-1E64-3244-8EDE-F7E41010D8AC}"/>
              </a:ext>
            </a:extLst>
          </p:cNvPr>
          <p:cNvSpPr>
            <a:spLocks noGrp="1"/>
          </p:cNvSpPr>
          <p:nvPr>
            <p:ph type="body" sz="quarter" idx="13" hasCustomPrompt="1"/>
          </p:nvPr>
        </p:nvSpPr>
        <p:spPr>
          <a:xfrm>
            <a:off x="4571999" y="3229279"/>
            <a:ext cx="4213226"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3768687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pic>
        <p:nvPicPr>
          <p:cNvPr id="8" name="Picture 7" descr="A picture containing wall, indoor, ceiling, floor&#10;&#10;Description automatically generated">
            <a:extLst>
              <a:ext uri="{FF2B5EF4-FFF2-40B4-BE49-F238E27FC236}">
                <a16:creationId xmlns:a16="http://schemas.microsoft.com/office/drawing/2014/main" id="{FEB3A1A0-56D5-8D41-9B0B-80598857F4C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41" y="0"/>
            <a:ext cx="4571158" cy="6858000"/>
          </a:xfrm>
          <a:prstGeom prst="rect">
            <a:avLst/>
          </a:prstGeom>
        </p:spPr>
      </p:pic>
      <p:sp>
        <p:nvSpPr>
          <p:cNvPr id="6" name="Title 8">
            <a:extLst>
              <a:ext uri="{FF2B5EF4-FFF2-40B4-BE49-F238E27FC236}">
                <a16:creationId xmlns:a16="http://schemas.microsoft.com/office/drawing/2014/main" id="{4C773567-036A-9F49-B1A0-2610623CA15F}"/>
              </a:ext>
            </a:extLst>
          </p:cNvPr>
          <p:cNvSpPr>
            <a:spLocks noGrp="1"/>
          </p:cNvSpPr>
          <p:nvPr>
            <p:ph type="title" hasCustomPrompt="1"/>
          </p:nvPr>
        </p:nvSpPr>
        <p:spPr>
          <a:xfrm>
            <a:off x="4571999" y="1933333"/>
            <a:ext cx="4213226" cy="1110881"/>
          </a:xfrm>
        </p:spPr>
        <p:txBody>
          <a:bodyPr anchor="t"/>
          <a:lstStyle>
            <a:lvl1pPr algn="ctr">
              <a:defRPr sz="300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A2F2BA4A-0AF5-AA4D-8A9B-085F248566D6}"/>
              </a:ext>
            </a:extLst>
          </p:cNvPr>
          <p:cNvSpPr>
            <a:spLocks noGrp="1"/>
          </p:cNvSpPr>
          <p:nvPr>
            <p:ph type="body" sz="quarter" idx="13" hasCustomPrompt="1"/>
          </p:nvPr>
        </p:nvSpPr>
        <p:spPr>
          <a:xfrm>
            <a:off x="4571999" y="3229279"/>
            <a:ext cx="4213226"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721568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pic>
        <p:nvPicPr>
          <p:cNvPr id="9" name="Picture 8" descr="A view of a city street&#10;&#10;Description automatically generated">
            <a:extLst>
              <a:ext uri="{FF2B5EF4-FFF2-40B4-BE49-F238E27FC236}">
                <a16:creationId xmlns:a16="http://schemas.microsoft.com/office/drawing/2014/main" id="{C44B259E-6272-0C42-BF8A-B1D1893BCBE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0"/>
            <a:ext cx="4570586" cy="6878482"/>
          </a:xfrm>
          <a:prstGeom prst="rect">
            <a:avLst/>
          </a:prstGeom>
        </p:spPr>
      </p:pic>
      <p:sp>
        <p:nvSpPr>
          <p:cNvPr id="6" name="Title 8">
            <a:extLst>
              <a:ext uri="{FF2B5EF4-FFF2-40B4-BE49-F238E27FC236}">
                <a16:creationId xmlns:a16="http://schemas.microsoft.com/office/drawing/2014/main" id="{DF7EEB3E-4341-604F-93D4-8973E58BCA7C}"/>
              </a:ext>
            </a:extLst>
          </p:cNvPr>
          <p:cNvSpPr>
            <a:spLocks noGrp="1"/>
          </p:cNvSpPr>
          <p:nvPr>
            <p:ph type="title" hasCustomPrompt="1"/>
          </p:nvPr>
        </p:nvSpPr>
        <p:spPr>
          <a:xfrm>
            <a:off x="4571999" y="1933333"/>
            <a:ext cx="4213226" cy="1110881"/>
          </a:xfrm>
        </p:spPr>
        <p:txBody>
          <a:bodyPr anchor="t"/>
          <a:lstStyle>
            <a:lvl1pPr algn="ctr">
              <a:defRPr sz="300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5ABD1C5C-9B25-FE41-B22C-11D3D9ACC5E1}"/>
              </a:ext>
            </a:extLst>
          </p:cNvPr>
          <p:cNvSpPr>
            <a:spLocks noGrp="1"/>
          </p:cNvSpPr>
          <p:nvPr>
            <p:ph type="body" sz="quarter" idx="13" hasCustomPrompt="1"/>
          </p:nvPr>
        </p:nvSpPr>
        <p:spPr>
          <a:xfrm>
            <a:off x="4571999" y="3229279"/>
            <a:ext cx="4213226"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28386113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pic>
        <p:nvPicPr>
          <p:cNvPr id="8" name="Picture 7">
            <a:extLst>
              <a:ext uri="{FF2B5EF4-FFF2-40B4-BE49-F238E27FC236}">
                <a16:creationId xmlns:a16="http://schemas.microsoft.com/office/drawing/2014/main" id="{19ACA6BD-87ED-E544-AA52-CC90E7838E3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1144412" y="1142999"/>
            <a:ext cx="6858000" cy="4572000"/>
          </a:xfrm>
          <a:prstGeom prst="rect">
            <a:avLst/>
          </a:prstGeom>
        </p:spPr>
      </p:pic>
      <p:sp>
        <p:nvSpPr>
          <p:cNvPr id="6" name="Title 8">
            <a:extLst>
              <a:ext uri="{FF2B5EF4-FFF2-40B4-BE49-F238E27FC236}">
                <a16:creationId xmlns:a16="http://schemas.microsoft.com/office/drawing/2014/main" id="{2B41AB82-F6FD-A14F-A795-74E2164F4B9B}"/>
              </a:ext>
            </a:extLst>
          </p:cNvPr>
          <p:cNvSpPr>
            <a:spLocks noGrp="1"/>
          </p:cNvSpPr>
          <p:nvPr>
            <p:ph type="title" hasCustomPrompt="1"/>
          </p:nvPr>
        </p:nvSpPr>
        <p:spPr>
          <a:xfrm>
            <a:off x="4571999" y="1933333"/>
            <a:ext cx="4213226" cy="1110881"/>
          </a:xfrm>
        </p:spPr>
        <p:txBody>
          <a:bodyPr anchor="t"/>
          <a:lstStyle>
            <a:lvl1pPr algn="ctr">
              <a:defRPr sz="300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5354EEAE-2CF0-A74F-85DF-D847982F4515}"/>
              </a:ext>
            </a:extLst>
          </p:cNvPr>
          <p:cNvSpPr>
            <a:spLocks noGrp="1"/>
          </p:cNvSpPr>
          <p:nvPr>
            <p:ph type="body" sz="quarter" idx="13" hasCustomPrompt="1"/>
          </p:nvPr>
        </p:nvSpPr>
        <p:spPr>
          <a:xfrm>
            <a:off x="4571999" y="3229279"/>
            <a:ext cx="4213226"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2722328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pic>
        <p:nvPicPr>
          <p:cNvPr id="9" name="Picture 8">
            <a:extLst>
              <a:ext uri="{FF2B5EF4-FFF2-40B4-BE49-F238E27FC236}">
                <a16:creationId xmlns:a16="http://schemas.microsoft.com/office/drawing/2014/main" id="{ED736CF8-0BFE-3942-AFED-8E09806047B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824" y="0"/>
            <a:ext cx="4572001" cy="6858000"/>
          </a:xfrm>
          <a:prstGeom prst="rect">
            <a:avLst/>
          </a:prstGeom>
        </p:spPr>
      </p:pic>
      <p:sp>
        <p:nvSpPr>
          <p:cNvPr id="6" name="Title 8">
            <a:extLst>
              <a:ext uri="{FF2B5EF4-FFF2-40B4-BE49-F238E27FC236}">
                <a16:creationId xmlns:a16="http://schemas.microsoft.com/office/drawing/2014/main" id="{34CA6C71-0359-D349-8D45-93375CB5EAF7}"/>
              </a:ext>
            </a:extLst>
          </p:cNvPr>
          <p:cNvSpPr>
            <a:spLocks noGrp="1"/>
          </p:cNvSpPr>
          <p:nvPr>
            <p:ph type="title" hasCustomPrompt="1"/>
          </p:nvPr>
        </p:nvSpPr>
        <p:spPr>
          <a:xfrm>
            <a:off x="4571999" y="1933333"/>
            <a:ext cx="4213226" cy="1110881"/>
          </a:xfrm>
        </p:spPr>
        <p:txBody>
          <a:bodyPr anchor="t"/>
          <a:lstStyle>
            <a:lvl1pPr algn="ctr">
              <a:defRPr sz="300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DA164447-1611-7049-9594-1519C51DD081}"/>
              </a:ext>
            </a:extLst>
          </p:cNvPr>
          <p:cNvSpPr>
            <a:spLocks noGrp="1"/>
          </p:cNvSpPr>
          <p:nvPr>
            <p:ph type="body" sz="quarter" idx="13" hasCustomPrompt="1"/>
          </p:nvPr>
        </p:nvSpPr>
        <p:spPr>
          <a:xfrm>
            <a:off x="4571999" y="3229279"/>
            <a:ext cx="4213226"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24132233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pic>
        <p:nvPicPr>
          <p:cNvPr id="9" name="Picture 8">
            <a:extLst>
              <a:ext uri="{FF2B5EF4-FFF2-40B4-BE49-F238E27FC236}">
                <a16:creationId xmlns:a16="http://schemas.microsoft.com/office/drawing/2014/main" id="{1003A5B7-5064-D048-8661-999C9AECB9E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466" y="0"/>
            <a:ext cx="4567711" cy="6858000"/>
          </a:xfrm>
          <a:prstGeom prst="rect">
            <a:avLst/>
          </a:prstGeom>
        </p:spPr>
      </p:pic>
      <p:sp>
        <p:nvSpPr>
          <p:cNvPr id="6" name="Title 8">
            <a:extLst>
              <a:ext uri="{FF2B5EF4-FFF2-40B4-BE49-F238E27FC236}">
                <a16:creationId xmlns:a16="http://schemas.microsoft.com/office/drawing/2014/main" id="{4EDAF01D-2041-E84F-B6D8-CBEFE51F1BE1}"/>
              </a:ext>
            </a:extLst>
          </p:cNvPr>
          <p:cNvSpPr>
            <a:spLocks noGrp="1"/>
          </p:cNvSpPr>
          <p:nvPr>
            <p:ph type="title" hasCustomPrompt="1"/>
          </p:nvPr>
        </p:nvSpPr>
        <p:spPr>
          <a:xfrm>
            <a:off x="4571999" y="1933333"/>
            <a:ext cx="4213226" cy="1110881"/>
          </a:xfrm>
        </p:spPr>
        <p:txBody>
          <a:bodyPr anchor="t"/>
          <a:lstStyle>
            <a:lvl1pPr algn="ctr">
              <a:defRPr sz="300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C910BAC9-4B1C-104D-9E47-ED0784C100AB}"/>
              </a:ext>
            </a:extLst>
          </p:cNvPr>
          <p:cNvSpPr>
            <a:spLocks noGrp="1"/>
          </p:cNvSpPr>
          <p:nvPr>
            <p:ph type="body" sz="quarter" idx="13" hasCustomPrompt="1"/>
          </p:nvPr>
        </p:nvSpPr>
        <p:spPr>
          <a:xfrm>
            <a:off x="4571999" y="3229279"/>
            <a:ext cx="4213226"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32183171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pic>
        <p:nvPicPr>
          <p:cNvPr id="7" name="Picture 6" descr="A view of a city&#10;&#10;Description automatically generated">
            <a:extLst>
              <a:ext uri="{FF2B5EF4-FFF2-40B4-BE49-F238E27FC236}">
                <a16:creationId xmlns:a16="http://schemas.microsoft.com/office/drawing/2014/main" id="{9EB905A6-BE74-284C-B5E2-A26B32F87D5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
            <a:ext cx="4644732" cy="6858001"/>
          </a:xfrm>
          <a:prstGeom prst="rect">
            <a:avLst/>
          </a:prstGeom>
        </p:spPr>
      </p:pic>
      <p:sp>
        <p:nvSpPr>
          <p:cNvPr id="6" name="Title 8">
            <a:extLst>
              <a:ext uri="{FF2B5EF4-FFF2-40B4-BE49-F238E27FC236}">
                <a16:creationId xmlns:a16="http://schemas.microsoft.com/office/drawing/2014/main" id="{DB09AC9A-1767-5842-8550-B820C6D588E4}"/>
              </a:ext>
            </a:extLst>
          </p:cNvPr>
          <p:cNvSpPr>
            <a:spLocks noGrp="1"/>
          </p:cNvSpPr>
          <p:nvPr>
            <p:ph type="title" hasCustomPrompt="1"/>
          </p:nvPr>
        </p:nvSpPr>
        <p:spPr>
          <a:xfrm>
            <a:off x="4644731" y="1933333"/>
            <a:ext cx="4140493" cy="1110881"/>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6331ED38-EFEC-C542-B2BE-6888C3E5406A}"/>
              </a:ext>
            </a:extLst>
          </p:cNvPr>
          <p:cNvSpPr>
            <a:spLocks noGrp="1"/>
          </p:cNvSpPr>
          <p:nvPr>
            <p:ph type="body" sz="quarter" idx="13" hasCustomPrompt="1"/>
          </p:nvPr>
        </p:nvSpPr>
        <p:spPr>
          <a:xfrm>
            <a:off x="4644731" y="3229279"/>
            <a:ext cx="4140493"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42900559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pic>
        <p:nvPicPr>
          <p:cNvPr id="8" name="Picture 7" descr="A picture containing indoor, cabinet, wall&#10;&#10;Description automatically generated">
            <a:extLst>
              <a:ext uri="{FF2B5EF4-FFF2-40B4-BE49-F238E27FC236}">
                <a16:creationId xmlns:a16="http://schemas.microsoft.com/office/drawing/2014/main" id="{27F689C2-6A78-7942-A588-508194835C7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1278" y="1"/>
            <a:ext cx="4751841" cy="6858000"/>
          </a:xfrm>
          <a:prstGeom prst="rect">
            <a:avLst/>
          </a:prstGeom>
        </p:spPr>
      </p:pic>
      <p:sp>
        <p:nvSpPr>
          <p:cNvPr id="6" name="Title 8">
            <a:extLst>
              <a:ext uri="{FF2B5EF4-FFF2-40B4-BE49-F238E27FC236}">
                <a16:creationId xmlns:a16="http://schemas.microsoft.com/office/drawing/2014/main" id="{30A4751E-49F4-A445-97AC-C27C9C8B9020}"/>
              </a:ext>
            </a:extLst>
          </p:cNvPr>
          <p:cNvSpPr>
            <a:spLocks noGrp="1"/>
          </p:cNvSpPr>
          <p:nvPr>
            <p:ph type="title" hasCustomPrompt="1"/>
          </p:nvPr>
        </p:nvSpPr>
        <p:spPr>
          <a:xfrm>
            <a:off x="4660563" y="1933333"/>
            <a:ext cx="4124662" cy="1110881"/>
          </a:xfrm>
        </p:spPr>
        <p:txBody>
          <a:bodyPr anchor="t"/>
          <a:lstStyle>
            <a:lvl1pPr algn="ctr">
              <a:defRPr sz="300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E32DD430-5342-F449-BF47-89D3B8DA8DDA}"/>
              </a:ext>
            </a:extLst>
          </p:cNvPr>
          <p:cNvSpPr>
            <a:spLocks noGrp="1"/>
          </p:cNvSpPr>
          <p:nvPr>
            <p:ph type="body" sz="quarter" idx="13" hasCustomPrompt="1"/>
          </p:nvPr>
        </p:nvSpPr>
        <p:spPr>
          <a:xfrm>
            <a:off x="4660563" y="3229279"/>
            <a:ext cx="4124662"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14595418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pic>
        <p:nvPicPr>
          <p:cNvPr id="7" name="Picture 6" descr="A sign on the side of a building&#10;&#10;Description automatically generated">
            <a:extLst>
              <a:ext uri="{FF2B5EF4-FFF2-40B4-BE49-F238E27FC236}">
                <a16:creationId xmlns:a16="http://schemas.microsoft.com/office/drawing/2014/main" id="{2BFF2486-BD80-BC41-BEB9-8204AB849B7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3362" y="0"/>
            <a:ext cx="4743925" cy="6858000"/>
          </a:xfrm>
          <a:prstGeom prst="rect">
            <a:avLst/>
          </a:prstGeom>
        </p:spPr>
      </p:pic>
      <p:sp>
        <p:nvSpPr>
          <p:cNvPr id="6" name="Title 8">
            <a:extLst>
              <a:ext uri="{FF2B5EF4-FFF2-40B4-BE49-F238E27FC236}">
                <a16:creationId xmlns:a16="http://schemas.microsoft.com/office/drawing/2014/main" id="{F3AC9F10-430E-D444-A672-B0D1ADEF1232}"/>
              </a:ext>
            </a:extLst>
          </p:cNvPr>
          <p:cNvSpPr>
            <a:spLocks noGrp="1"/>
          </p:cNvSpPr>
          <p:nvPr>
            <p:ph type="title" hasCustomPrompt="1"/>
          </p:nvPr>
        </p:nvSpPr>
        <p:spPr>
          <a:xfrm>
            <a:off x="4660563" y="1933333"/>
            <a:ext cx="4124662" cy="1110881"/>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5DBFF451-4408-CC4B-92C7-7FEA650023F1}"/>
              </a:ext>
            </a:extLst>
          </p:cNvPr>
          <p:cNvSpPr>
            <a:spLocks noGrp="1"/>
          </p:cNvSpPr>
          <p:nvPr>
            <p:ph type="body" sz="quarter" idx="13" hasCustomPrompt="1"/>
          </p:nvPr>
        </p:nvSpPr>
        <p:spPr>
          <a:xfrm>
            <a:off x="4660563" y="3229279"/>
            <a:ext cx="4124662"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7599397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chapter slid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0"/>
            <a:ext cx="9143999" cy="6858000"/>
          </a:xfrm>
        </p:spPr>
        <p:txBody>
          <a:bodyPr rtlCol="0" anchor="ctr" anchorCtr="1">
            <a:normAutofit/>
          </a:bodyPr>
          <a:lstStyle>
            <a:lvl1pPr marL="0" indent="0" algn="ctr">
              <a:buNone/>
              <a:defRPr baseline="0"/>
            </a:lvl1pPr>
          </a:lstStyle>
          <a:p>
            <a:pPr lvl="0"/>
            <a:r>
              <a:rPr lang="en-GB" noProof="0"/>
              <a:t>Click icon to add picture</a:t>
            </a:r>
            <a:endParaRPr lang="en-US" noProof="0" dirty="0"/>
          </a:p>
        </p:txBody>
      </p:sp>
      <p:sp>
        <p:nvSpPr>
          <p:cNvPr id="2" name="Title 1"/>
          <p:cNvSpPr>
            <a:spLocks noGrp="1"/>
          </p:cNvSpPr>
          <p:nvPr>
            <p:ph type="title"/>
          </p:nvPr>
        </p:nvSpPr>
        <p:spPr>
          <a:xfrm>
            <a:off x="358775" y="2586963"/>
            <a:ext cx="8426450" cy="647183"/>
          </a:xfrm>
        </p:spPr>
        <p:txBody>
          <a:bodyPr/>
          <a:lstStyle>
            <a:lvl1pPr algn="ctr">
              <a:defRPr>
                <a:solidFill>
                  <a:srgbClr val="E64626"/>
                </a:solidFill>
              </a:defRPr>
            </a:lvl1pPr>
          </a:lstStyle>
          <a:p>
            <a:r>
              <a:rPr lang="en-GB"/>
              <a:t>Click to edit Master title style</a:t>
            </a:r>
            <a:endParaRPr lang="en-US" dirty="0"/>
          </a:p>
        </p:txBody>
      </p:sp>
    </p:spTree>
    <p:extLst>
      <p:ext uri="{BB962C8B-B14F-4D97-AF65-F5344CB8AC3E}">
        <p14:creationId xmlns:p14="http://schemas.microsoft.com/office/powerpoint/2010/main" val="527581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1"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540043"/>
            <a:ext cx="8407184" cy="708607"/>
          </a:xfrm>
        </p:spPr>
        <p:txBody>
          <a:bodyPr anchor="t"/>
          <a:lstStyle>
            <a:lvl1pPr algn="ctr">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2392530"/>
            <a:ext cx="8406302"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E1912338-13F8-E743-AA0B-94731D586C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5175903"/>
            <a:ext cx="1854200" cy="641350"/>
          </a:xfrm>
          <a:prstGeom prst="rect">
            <a:avLst/>
          </a:prstGeom>
        </p:spPr>
      </p:pic>
    </p:spTree>
    <p:extLst>
      <p:ext uri="{BB962C8B-B14F-4D97-AF65-F5344CB8AC3E}">
        <p14:creationId xmlns:p14="http://schemas.microsoft.com/office/powerpoint/2010/main" val="19376577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chapter slide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8C1C5A-3399-E849-B7CC-D7F87EBB464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3999" cy="6831791"/>
          </a:xfrm>
          <a:prstGeom prst="rect">
            <a:avLst/>
          </a:prstGeom>
        </p:spPr>
      </p:pic>
      <p:sp>
        <p:nvSpPr>
          <p:cNvPr id="2" name="Title 1"/>
          <p:cNvSpPr>
            <a:spLocks noGrp="1"/>
          </p:cNvSpPr>
          <p:nvPr>
            <p:ph type="title"/>
          </p:nvPr>
        </p:nvSpPr>
        <p:spPr>
          <a:xfrm>
            <a:off x="358775" y="2586963"/>
            <a:ext cx="8426450" cy="647183"/>
          </a:xfrm>
        </p:spPr>
        <p:txBody>
          <a:bodyPr/>
          <a:lstStyle>
            <a:lvl1pPr algn="ctr">
              <a:defRPr>
                <a:solidFill>
                  <a:schemeClr val="tx1"/>
                </a:solidFill>
              </a:defRPr>
            </a:lvl1pPr>
          </a:lstStyle>
          <a:p>
            <a:r>
              <a:rPr lang="en-GB"/>
              <a:t>Click to edit Master title style</a:t>
            </a:r>
            <a:endParaRPr lang="en-US" dirty="0"/>
          </a:p>
        </p:txBody>
      </p:sp>
    </p:spTree>
    <p:extLst>
      <p:ext uri="{BB962C8B-B14F-4D97-AF65-F5344CB8AC3E}">
        <p14:creationId xmlns:p14="http://schemas.microsoft.com/office/powerpoint/2010/main" val="10038259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eake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6356351"/>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dirty="0">
                <a:solidFill>
                  <a:schemeClr val="bg1"/>
                </a:solidFill>
                <a:latin typeface="Arial" panose="020B0604020202020204" pitchFamily="34" charset="0"/>
                <a:cs typeface="Arial" panose="020B0604020202020204" pitchFamily="34" charset="0"/>
              </a:rPr>
              <a:t>Page </a:t>
            </a:r>
            <a:fld id="{17B45C2B-5911-204A-99D5-05E77B133151}" type="slidenum">
              <a:rPr lang="en-US" sz="900"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900"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5" y="501650"/>
            <a:ext cx="8426451" cy="963662"/>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324165" y="1549240"/>
            <a:ext cx="2495671" cy="3327561"/>
          </a:xfrm>
        </p:spPr>
        <p:txBody>
          <a:bodyPr/>
          <a:lstStyle/>
          <a:p>
            <a:r>
              <a:rPr lang="en-GB"/>
              <a:t>Click icon to add picture</a:t>
            </a:r>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5041501"/>
            <a:ext cx="8426451" cy="903817"/>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Centre/faculty institute</a:t>
            </a:r>
          </a:p>
        </p:txBody>
      </p:sp>
    </p:spTree>
    <p:extLst>
      <p:ext uri="{BB962C8B-B14F-4D97-AF65-F5344CB8AC3E}">
        <p14:creationId xmlns:p14="http://schemas.microsoft.com/office/powerpoint/2010/main" val="21069887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 with bi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6356351"/>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dirty="0">
                <a:solidFill>
                  <a:schemeClr val="bg1"/>
                </a:solidFill>
                <a:latin typeface="Arial" panose="020B0604020202020204" pitchFamily="34" charset="0"/>
                <a:cs typeface="Arial" panose="020B0604020202020204" pitchFamily="34" charset="0"/>
              </a:rPr>
              <a:t>Page </a:t>
            </a:r>
            <a:fld id="{17B45C2B-5911-204A-99D5-05E77B133151}" type="slidenum">
              <a:rPr lang="en-US" sz="900"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900"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5" y="501650"/>
            <a:ext cx="8404224" cy="912124"/>
          </a:xfrm>
        </p:spPr>
        <p:txBody>
          <a:bodyPr/>
          <a:lstStyle>
            <a:lvl1pPr marL="0" indent="0" algn="l">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81001" y="1549240"/>
            <a:ext cx="2495671" cy="3327561"/>
          </a:xfrm>
        </p:spPr>
        <p:txBody>
          <a:bodyPr/>
          <a:lstStyle/>
          <a:p>
            <a:r>
              <a:rPr lang="en-GB"/>
              <a:t>Click icon to add picture</a:t>
            </a:r>
            <a:endParaRPr lang="en-US" dirty="0"/>
          </a:p>
        </p:txBody>
      </p:sp>
      <p:sp>
        <p:nvSpPr>
          <p:cNvPr id="11" name="Text Placeholder 4">
            <a:extLst>
              <a:ext uri="{FF2B5EF4-FFF2-40B4-BE49-F238E27FC236}">
                <a16:creationId xmlns:a16="http://schemas.microsoft.com/office/drawing/2014/main" id="{2EF31059-F145-1944-861E-253BC304BE86}"/>
              </a:ext>
            </a:extLst>
          </p:cNvPr>
          <p:cNvSpPr>
            <a:spLocks noGrp="1"/>
          </p:cNvSpPr>
          <p:nvPr>
            <p:ph type="body" sz="quarter" idx="13" hasCustomPrompt="1"/>
          </p:nvPr>
        </p:nvSpPr>
        <p:spPr>
          <a:xfrm>
            <a:off x="3483979" y="1549240"/>
            <a:ext cx="5301245" cy="4807110"/>
          </a:xfrm>
        </p:spPr>
        <p:txBody>
          <a:bodyPr/>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First name last name</a:t>
            </a:r>
          </a:p>
          <a:p>
            <a:pPr lvl="0"/>
            <a:r>
              <a:rPr lang="en-US" dirty="0"/>
              <a:t>Centre/faculty institute</a:t>
            </a:r>
          </a:p>
          <a:p>
            <a:pPr lvl="0"/>
            <a:endParaRPr lang="en-US" dirty="0"/>
          </a:p>
          <a:p>
            <a:pPr lvl="0"/>
            <a:r>
              <a:rPr lang="en-US" dirty="0"/>
              <a:t>Insert Bio</a:t>
            </a:r>
          </a:p>
        </p:txBody>
      </p:sp>
    </p:spTree>
    <p:extLst>
      <p:ext uri="{BB962C8B-B14F-4D97-AF65-F5344CB8AC3E}">
        <p14:creationId xmlns:p14="http://schemas.microsoft.com/office/powerpoint/2010/main" val="10324635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eakers x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6356351"/>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dirty="0">
                <a:solidFill>
                  <a:schemeClr val="bg1"/>
                </a:solidFill>
                <a:latin typeface="Arial" panose="020B0604020202020204" pitchFamily="34" charset="0"/>
                <a:cs typeface="Arial" panose="020B0604020202020204" pitchFamily="34" charset="0"/>
              </a:rPr>
              <a:t>Page </a:t>
            </a:r>
            <a:fld id="{17B45C2B-5911-204A-99D5-05E77B133151}" type="slidenum">
              <a:rPr lang="en-US" sz="900"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900"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501650"/>
            <a:ext cx="9144000" cy="957982"/>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1033635" y="1549240"/>
            <a:ext cx="2495671" cy="3327561"/>
          </a:xfrm>
        </p:spPr>
        <p:txBody>
          <a:bodyPr/>
          <a:lstStyle/>
          <a:p>
            <a:r>
              <a:rPr lang="en-GB"/>
              <a:t>Click icon to add picture</a:t>
            </a:r>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6" y="5041501"/>
            <a:ext cx="3845390" cy="1314849"/>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5426247" y="1549240"/>
            <a:ext cx="2495671" cy="3327561"/>
          </a:xfrm>
        </p:spPr>
        <p:txBody>
          <a:bodyPr/>
          <a:lstStyle/>
          <a:p>
            <a:r>
              <a:rPr lang="en-GB"/>
              <a:t>Click icon to add picture</a:t>
            </a:r>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4802330" y="5041501"/>
            <a:ext cx="3982895" cy="1314849"/>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22503706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eakers x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6356351"/>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dirty="0">
                <a:solidFill>
                  <a:schemeClr val="bg1"/>
                </a:solidFill>
                <a:latin typeface="Arial" panose="020B0604020202020204" pitchFamily="34" charset="0"/>
                <a:cs typeface="Arial" panose="020B0604020202020204" pitchFamily="34" charset="0"/>
              </a:rPr>
              <a:t>Page </a:t>
            </a:r>
            <a:fld id="{17B45C2B-5911-204A-99D5-05E77B133151}" type="slidenum">
              <a:rPr lang="en-US" sz="900"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900"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501650"/>
            <a:ext cx="9144000" cy="1006772"/>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6" y="1508422"/>
            <a:ext cx="2495671" cy="3327561"/>
          </a:xfrm>
        </p:spPr>
        <p:txBody>
          <a:bodyPr/>
          <a:lstStyle/>
          <a:p>
            <a:r>
              <a:rPr lang="en-GB"/>
              <a:t>Click icon to add picture</a:t>
            </a:r>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6" y="5041501"/>
            <a:ext cx="2495671" cy="903817"/>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6289555" y="1549240"/>
            <a:ext cx="2495671" cy="3327561"/>
          </a:xfrm>
        </p:spPr>
        <p:txBody>
          <a:bodyPr/>
          <a:lstStyle/>
          <a:p>
            <a:r>
              <a:rPr lang="en-GB"/>
              <a:t>Click icon to add picture</a:t>
            </a:r>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6289555" y="5041501"/>
            <a:ext cx="2495671" cy="903817"/>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3324165" y="1549240"/>
            <a:ext cx="2495671" cy="3327561"/>
          </a:xfrm>
        </p:spPr>
        <p:txBody>
          <a:bodyPr/>
          <a:lstStyle/>
          <a:p>
            <a:r>
              <a:rPr lang="en-GB"/>
              <a:t>Click icon to add picture</a:t>
            </a:r>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3324165" y="5041501"/>
            <a:ext cx="2495671" cy="903817"/>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31453584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s x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6356351"/>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dirty="0">
                <a:solidFill>
                  <a:schemeClr val="bg1"/>
                </a:solidFill>
                <a:latin typeface="Arial" panose="020B0604020202020204" pitchFamily="34" charset="0"/>
                <a:cs typeface="Arial" panose="020B0604020202020204" pitchFamily="34" charset="0"/>
              </a:rPr>
              <a:t>Page </a:t>
            </a:r>
            <a:fld id="{17B45C2B-5911-204A-99D5-05E77B133151}" type="slidenum">
              <a:rPr lang="en-US" sz="900"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900"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515267"/>
            <a:ext cx="9144000" cy="1376008"/>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2560594" y="2135691"/>
            <a:ext cx="1806148" cy="2143531"/>
          </a:xfrm>
        </p:spPr>
        <p:txBody>
          <a:bodyPr/>
          <a:lstStyle/>
          <a:p>
            <a:r>
              <a:rPr lang="en-GB"/>
              <a:t>Click icon to add picture</a:t>
            </a:r>
            <a:endParaRPr lang="en-US" dirty="0"/>
          </a:p>
        </p:txBody>
      </p:sp>
      <p:sp>
        <p:nvSpPr>
          <p:cNvPr id="11" name="Picture Placeholder 5">
            <a:extLst>
              <a:ext uri="{FF2B5EF4-FFF2-40B4-BE49-F238E27FC236}">
                <a16:creationId xmlns:a16="http://schemas.microsoft.com/office/drawing/2014/main" id="{DCB3E40F-3920-4543-AE7E-C77EDAC4490D}"/>
              </a:ext>
            </a:extLst>
          </p:cNvPr>
          <p:cNvSpPr>
            <a:spLocks noGrp="1"/>
          </p:cNvSpPr>
          <p:nvPr>
            <p:ph type="pic" sz="quarter" idx="17"/>
          </p:nvPr>
        </p:nvSpPr>
        <p:spPr>
          <a:xfrm>
            <a:off x="357325" y="2135691"/>
            <a:ext cx="1806148" cy="2143531"/>
          </a:xfrm>
        </p:spPr>
        <p:txBody>
          <a:bodyPr/>
          <a:lstStyle/>
          <a:p>
            <a:r>
              <a:rPr lang="en-GB"/>
              <a:t>Click icon to add picture</a:t>
            </a:r>
            <a:endParaRPr lang="en-US" dirty="0"/>
          </a:p>
        </p:txBody>
      </p:sp>
      <p:sp>
        <p:nvSpPr>
          <p:cNvPr id="15" name="Text Placeholder 3">
            <a:extLst>
              <a:ext uri="{FF2B5EF4-FFF2-40B4-BE49-F238E27FC236}">
                <a16:creationId xmlns:a16="http://schemas.microsoft.com/office/drawing/2014/main" id="{67C82213-A84D-FE49-A3A4-73D878537573}"/>
              </a:ext>
            </a:extLst>
          </p:cNvPr>
          <p:cNvSpPr>
            <a:spLocks noGrp="1"/>
          </p:cNvSpPr>
          <p:nvPr>
            <p:ph type="body" sz="quarter" idx="18" hasCustomPrompt="1"/>
          </p:nvPr>
        </p:nvSpPr>
        <p:spPr>
          <a:xfrm>
            <a:off x="357326" y="4279800"/>
            <a:ext cx="1806148" cy="2062933"/>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
        <p:nvSpPr>
          <p:cNvPr id="16" name="Picture Placeholder 5">
            <a:extLst>
              <a:ext uri="{FF2B5EF4-FFF2-40B4-BE49-F238E27FC236}">
                <a16:creationId xmlns:a16="http://schemas.microsoft.com/office/drawing/2014/main" id="{F19FE3A2-4A04-5E47-9CCD-A71A405F33FB}"/>
              </a:ext>
            </a:extLst>
          </p:cNvPr>
          <p:cNvSpPr>
            <a:spLocks noGrp="1"/>
          </p:cNvSpPr>
          <p:nvPr>
            <p:ph type="pic" sz="quarter" idx="19"/>
          </p:nvPr>
        </p:nvSpPr>
        <p:spPr>
          <a:xfrm>
            <a:off x="6976641" y="2135691"/>
            <a:ext cx="1806148" cy="2143531"/>
          </a:xfrm>
        </p:spPr>
        <p:txBody>
          <a:bodyPr/>
          <a:lstStyle/>
          <a:p>
            <a:r>
              <a:rPr lang="en-GB"/>
              <a:t>Click icon to add picture</a:t>
            </a:r>
            <a:endParaRPr lang="en-US" dirty="0"/>
          </a:p>
        </p:txBody>
      </p:sp>
      <p:sp>
        <p:nvSpPr>
          <p:cNvPr id="18" name="Picture Placeholder 5">
            <a:extLst>
              <a:ext uri="{FF2B5EF4-FFF2-40B4-BE49-F238E27FC236}">
                <a16:creationId xmlns:a16="http://schemas.microsoft.com/office/drawing/2014/main" id="{FBA3109C-AEDA-AA45-9388-5853EF8E2141}"/>
              </a:ext>
            </a:extLst>
          </p:cNvPr>
          <p:cNvSpPr>
            <a:spLocks noGrp="1"/>
          </p:cNvSpPr>
          <p:nvPr>
            <p:ph type="pic" sz="quarter" idx="21"/>
          </p:nvPr>
        </p:nvSpPr>
        <p:spPr>
          <a:xfrm>
            <a:off x="4763863" y="2135691"/>
            <a:ext cx="1806148" cy="2143531"/>
          </a:xfrm>
        </p:spPr>
        <p:txBody>
          <a:bodyPr/>
          <a:lstStyle/>
          <a:p>
            <a:r>
              <a:rPr lang="en-GB"/>
              <a:t>Click icon to add picture</a:t>
            </a:r>
            <a:endParaRPr lang="en-US" dirty="0"/>
          </a:p>
        </p:txBody>
      </p:sp>
      <p:sp>
        <p:nvSpPr>
          <p:cNvPr id="20" name="Text Placeholder 3">
            <a:extLst>
              <a:ext uri="{FF2B5EF4-FFF2-40B4-BE49-F238E27FC236}">
                <a16:creationId xmlns:a16="http://schemas.microsoft.com/office/drawing/2014/main" id="{F4C4D67F-6A47-364D-84BF-BF89FBFEF53F}"/>
              </a:ext>
            </a:extLst>
          </p:cNvPr>
          <p:cNvSpPr>
            <a:spLocks noGrp="1"/>
          </p:cNvSpPr>
          <p:nvPr>
            <p:ph type="body" sz="quarter" idx="23" hasCustomPrompt="1"/>
          </p:nvPr>
        </p:nvSpPr>
        <p:spPr>
          <a:xfrm>
            <a:off x="2555294" y="4279800"/>
            <a:ext cx="1806148" cy="2062933"/>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
        <p:nvSpPr>
          <p:cNvPr id="21" name="Text Placeholder 3">
            <a:extLst>
              <a:ext uri="{FF2B5EF4-FFF2-40B4-BE49-F238E27FC236}">
                <a16:creationId xmlns:a16="http://schemas.microsoft.com/office/drawing/2014/main" id="{748BA13C-E367-2742-8AB5-F7B762B6B53D}"/>
              </a:ext>
            </a:extLst>
          </p:cNvPr>
          <p:cNvSpPr>
            <a:spLocks noGrp="1"/>
          </p:cNvSpPr>
          <p:nvPr>
            <p:ph type="body" sz="quarter" idx="24" hasCustomPrompt="1"/>
          </p:nvPr>
        </p:nvSpPr>
        <p:spPr>
          <a:xfrm>
            <a:off x="4770300" y="4279800"/>
            <a:ext cx="1806148" cy="2062933"/>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
        <p:nvSpPr>
          <p:cNvPr id="22" name="Text Placeholder 3">
            <a:extLst>
              <a:ext uri="{FF2B5EF4-FFF2-40B4-BE49-F238E27FC236}">
                <a16:creationId xmlns:a16="http://schemas.microsoft.com/office/drawing/2014/main" id="{7C032A9D-C114-E540-B023-1D19FF0EFB3C}"/>
              </a:ext>
            </a:extLst>
          </p:cNvPr>
          <p:cNvSpPr>
            <a:spLocks noGrp="1"/>
          </p:cNvSpPr>
          <p:nvPr>
            <p:ph type="body" sz="quarter" idx="25" hasCustomPrompt="1"/>
          </p:nvPr>
        </p:nvSpPr>
        <p:spPr>
          <a:xfrm>
            <a:off x="6990986" y="4279800"/>
            <a:ext cx="1806148" cy="2062933"/>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Tree>
    <p:extLst>
      <p:ext uri="{BB962C8B-B14F-4D97-AF65-F5344CB8AC3E}">
        <p14:creationId xmlns:p14="http://schemas.microsoft.com/office/powerpoint/2010/main" val="36811590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esentation guidelin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3E1B39-8151-1541-B682-FD997A95D6AE}"/>
              </a:ext>
            </a:extLst>
          </p:cNvPr>
          <p:cNvSpPr>
            <a:spLocks noGrp="1"/>
          </p:cNvSpPr>
          <p:nvPr>
            <p:ph type="body" sz="quarter" idx="10"/>
          </p:nvPr>
        </p:nvSpPr>
        <p:spPr>
          <a:xfrm>
            <a:off x="358775" y="501651"/>
            <a:ext cx="8426450" cy="5854700"/>
          </a:xfrm>
        </p:spPr>
        <p:txBody>
          <a:bodyPr/>
          <a:lstStyle>
            <a:lvl1pPr>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1067016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667B1B-46F3-764F-858B-7A77E9F54AB5}"/>
              </a:ext>
            </a:extLst>
          </p:cNvPr>
          <p:cNvSpPr>
            <a:spLocks noGrp="1"/>
          </p:cNvSpPr>
          <p:nvPr>
            <p:ph type="pic" sz="quarter" idx="10"/>
          </p:nvPr>
        </p:nvSpPr>
        <p:spPr>
          <a:xfrm>
            <a:off x="360000" y="501651"/>
            <a:ext cx="8430972" cy="5854700"/>
          </a:xfrm>
        </p:spPr>
        <p:txBody>
          <a:bodyPr/>
          <a:lstStyle/>
          <a:p>
            <a:r>
              <a:rPr lang="en-GB"/>
              <a:t>Click icon to add picture</a:t>
            </a:r>
            <a:endParaRPr lang="en-US"/>
          </a:p>
        </p:txBody>
      </p:sp>
    </p:spTree>
    <p:extLst>
      <p:ext uri="{BB962C8B-B14F-4D97-AF65-F5344CB8AC3E}">
        <p14:creationId xmlns:p14="http://schemas.microsoft.com/office/powerpoint/2010/main" val="6827126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py left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360001" y="501651"/>
            <a:ext cx="3662413" cy="1121349"/>
          </a:xfrm>
        </p:spPr>
        <p:txBody>
          <a:bodyPr lIns="0" tIns="0" rIns="0" bIns="0" anchor="t" anchorCtr="0"/>
          <a:lstStyle/>
          <a:p>
            <a:r>
              <a:rPr lang="en-US" dirty="0"/>
              <a:t>Heading</a:t>
            </a:r>
          </a:p>
        </p:txBody>
      </p:sp>
      <p:sp>
        <p:nvSpPr>
          <p:cNvPr id="8" name="Picture Placeholder 2">
            <a:extLst>
              <a:ext uri="{FF2B5EF4-FFF2-40B4-BE49-F238E27FC236}">
                <a16:creationId xmlns:a16="http://schemas.microsoft.com/office/drawing/2014/main" id="{FD591EDD-E1EF-0F44-B52B-EDF508967E41}"/>
              </a:ext>
            </a:extLst>
          </p:cNvPr>
          <p:cNvSpPr>
            <a:spLocks noGrp="1"/>
          </p:cNvSpPr>
          <p:nvPr>
            <p:ph type="pic" sz="quarter" idx="11"/>
          </p:nvPr>
        </p:nvSpPr>
        <p:spPr>
          <a:xfrm>
            <a:off x="4572000" y="0"/>
            <a:ext cx="4572000" cy="6858000"/>
          </a:xfrm>
        </p:spPr>
        <p:txBody>
          <a:bodyPr/>
          <a:lstStyle/>
          <a:p>
            <a:r>
              <a:rPr lang="en-GB"/>
              <a:t>Click icon to add picture</a:t>
            </a:r>
            <a:endParaRPr lang="en-US"/>
          </a:p>
        </p:txBody>
      </p:sp>
      <p:sp>
        <p:nvSpPr>
          <p:cNvPr id="5" name="Text Placeholder 2">
            <a:extLst>
              <a:ext uri="{FF2B5EF4-FFF2-40B4-BE49-F238E27FC236}">
                <a16:creationId xmlns:a16="http://schemas.microsoft.com/office/drawing/2014/main" id="{A55DB6E2-C968-43A3-917D-CAA0C3107F31}"/>
              </a:ext>
            </a:extLst>
          </p:cNvPr>
          <p:cNvSpPr>
            <a:spLocks noGrp="1"/>
          </p:cNvSpPr>
          <p:nvPr>
            <p:ph type="body" sz="quarter" idx="13" hasCustomPrompt="1"/>
          </p:nvPr>
        </p:nvSpPr>
        <p:spPr>
          <a:xfrm>
            <a:off x="360000" y="5839172"/>
            <a:ext cx="3662413" cy="517179"/>
          </a:xfrm>
        </p:spPr>
        <p:txBody>
          <a:bodyPr lIns="0" tIns="0" rIns="0" bIns="0"/>
          <a:lstStyle>
            <a:lvl1pPr>
              <a:defRPr sz="2400" b="0"/>
            </a:lvl1pPr>
          </a:lstStyle>
          <a:p>
            <a:pPr lvl="0"/>
            <a:r>
              <a:rPr lang="en-US" dirty="0"/>
              <a:t>* Insert source</a:t>
            </a:r>
          </a:p>
        </p:txBody>
      </p:sp>
      <p:sp>
        <p:nvSpPr>
          <p:cNvPr id="2" name="TextBox 1">
            <a:extLst>
              <a:ext uri="{FF2B5EF4-FFF2-40B4-BE49-F238E27FC236}">
                <a16:creationId xmlns:a16="http://schemas.microsoft.com/office/drawing/2014/main" id="{1A721B31-A360-D24B-9D94-A38F2BB2D78C}"/>
              </a:ext>
            </a:extLst>
          </p:cNvPr>
          <p:cNvSpPr txBox="1"/>
          <p:nvPr userDrawn="1"/>
        </p:nvSpPr>
        <p:spPr>
          <a:xfrm>
            <a:off x="358775" y="1837094"/>
            <a:ext cx="3662412" cy="2308324"/>
          </a:xfrm>
          <a:prstGeom prst="rect">
            <a:avLst/>
          </a:prstGeom>
          <a:noFill/>
        </p:spPr>
        <p:txBody>
          <a:bodyPr wrap="square" rtlCol="0">
            <a:spAutoFit/>
          </a:bodyPr>
          <a:lstStyle/>
          <a:p>
            <a:pPr algn="l"/>
            <a:r>
              <a:rPr lang="en-US" sz="2400" dirty="0"/>
              <a:t>Text:</a:t>
            </a:r>
          </a:p>
          <a:p>
            <a:pPr algn="l"/>
            <a:r>
              <a:rPr lang="en-US" sz="2400" dirty="0"/>
              <a:t>Point 1</a:t>
            </a:r>
          </a:p>
          <a:p>
            <a:pPr algn="l"/>
            <a:r>
              <a:rPr lang="en-US" sz="2400" dirty="0"/>
              <a:t>Point 2</a:t>
            </a:r>
          </a:p>
          <a:p>
            <a:pPr algn="l"/>
            <a:r>
              <a:rPr lang="en-US" sz="2400" dirty="0"/>
              <a:t>Point 3</a:t>
            </a:r>
          </a:p>
          <a:p>
            <a:pPr algn="l"/>
            <a:r>
              <a:rPr lang="en-US" sz="2400" dirty="0"/>
              <a:t>Point 4</a:t>
            </a:r>
          </a:p>
          <a:p>
            <a:pPr algn="l"/>
            <a:r>
              <a:rPr lang="en-US" sz="2400" dirty="0"/>
              <a:t>Point 5</a:t>
            </a:r>
          </a:p>
        </p:txBody>
      </p:sp>
    </p:spTree>
    <p:extLst>
      <p:ext uri="{BB962C8B-B14F-4D97-AF65-F5344CB8AC3E}">
        <p14:creationId xmlns:p14="http://schemas.microsoft.com/office/powerpoint/2010/main" val="25458007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5122813" y="501651"/>
            <a:ext cx="3662413" cy="1121349"/>
          </a:xfrm>
        </p:spPr>
        <p:txBody>
          <a:bodyPr lIns="0" tIns="0" rIns="0" bIns="0" anchor="t" anchorCtr="0"/>
          <a:lstStyle/>
          <a:p>
            <a:r>
              <a:rPr lang="en-US" dirty="0"/>
              <a:t>Heading</a:t>
            </a:r>
          </a:p>
        </p:txBody>
      </p:sp>
      <p:sp>
        <p:nvSpPr>
          <p:cNvPr id="16" name="Picture Placeholder 2">
            <a:extLst>
              <a:ext uri="{FF2B5EF4-FFF2-40B4-BE49-F238E27FC236}">
                <a16:creationId xmlns:a16="http://schemas.microsoft.com/office/drawing/2014/main" id="{D3C35D31-9C0E-44CF-BFD7-DD8D1B751C76}"/>
              </a:ext>
            </a:extLst>
          </p:cNvPr>
          <p:cNvSpPr>
            <a:spLocks noGrp="1"/>
          </p:cNvSpPr>
          <p:nvPr>
            <p:ph type="pic" sz="quarter" idx="12"/>
          </p:nvPr>
        </p:nvSpPr>
        <p:spPr>
          <a:xfrm>
            <a:off x="0" y="0"/>
            <a:ext cx="4572000" cy="6858000"/>
          </a:xfrm>
        </p:spPr>
        <p:txBody>
          <a:bodyPr/>
          <a:lstStyle/>
          <a:p>
            <a:r>
              <a:rPr lang="en-GB"/>
              <a:t>Click icon to add picture</a:t>
            </a:r>
            <a:endParaRPr lang="en-US"/>
          </a:p>
        </p:txBody>
      </p:sp>
      <p:sp>
        <p:nvSpPr>
          <p:cNvPr id="17" name="Text Placeholder 2">
            <a:extLst>
              <a:ext uri="{FF2B5EF4-FFF2-40B4-BE49-F238E27FC236}">
                <a16:creationId xmlns:a16="http://schemas.microsoft.com/office/drawing/2014/main" id="{C13B601F-7AA9-4504-A9B8-E67AE34674EC}"/>
              </a:ext>
            </a:extLst>
          </p:cNvPr>
          <p:cNvSpPr>
            <a:spLocks noGrp="1"/>
          </p:cNvSpPr>
          <p:nvPr>
            <p:ph type="body" sz="quarter" idx="13" hasCustomPrompt="1"/>
          </p:nvPr>
        </p:nvSpPr>
        <p:spPr>
          <a:xfrm>
            <a:off x="5122813" y="5839172"/>
            <a:ext cx="3662413" cy="517179"/>
          </a:xfrm>
        </p:spPr>
        <p:txBody>
          <a:bodyPr lIns="0" tIns="0" rIns="0" bIns="0"/>
          <a:lstStyle>
            <a:lvl1pPr>
              <a:defRPr sz="1000" b="0"/>
            </a:lvl1pPr>
          </a:lstStyle>
          <a:p>
            <a:pPr lvl="0"/>
            <a:r>
              <a:rPr lang="en-US" dirty="0"/>
              <a:t>* Insert source</a:t>
            </a:r>
          </a:p>
        </p:txBody>
      </p:sp>
      <p:sp>
        <p:nvSpPr>
          <p:cNvPr id="10" name="TextBox 9">
            <a:extLst>
              <a:ext uri="{FF2B5EF4-FFF2-40B4-BE49-F238E27FC236}">
                <a16:creationId xmlns:a16="http://schemas.microsoft.com/office/drawing/2014/main" id="{F40742DE-41FF-5644-8A1E-F279FFC4C6F6}"/>
              </a:ext>
            </a:extLst>
          </p:cNvPr>
          <p:cNvSpPr txBox="1"/>
          <p:nvPr userDrawn="1"/>
        </p:nvSpPr>
        <p:spPr>
          <a:xfrm>
            <a:off x="5122813" y="1905249"/>
            <a:ext cx="3662412" cy="2308324"/>
          </a:xfrm>
          <a:prstGeom prst="rect">
            <a:avLst/>
          </a:prstGeom>
          <a:noFill/>
        </p:spPr>
        <p:txBody>
          <a:bodyPr wrap="square" rtlCol="0">
            <a:spAutoFit/>
          </a:bodyPr>
          <a:lstStyle/>
          <a:p>
            <a:pPr algn="l"/>
            <a:r>
              <a:rPr lang="en-US" sz="2400" dirty="0"/>
              <a:t>Text:</a:t>
            </a:r>
          </a:p>
          <a:p>
            <a:pPr algn="l"/>
            <a:r>
              <a:rPr lang="en-US" sz="2400" dirty="0"/>
              <a:t>Point 1</a:t>
            </a:r>
          </a:p>
          <a:p>
            <a:pPr algn="l"/>
            <a:r>
              <a:rPr lang="en-US" sz="2400" dirty="0"/>
              <a:t>Point 2</a:t>
            </a:r>
          </a:p>
          <a:p>
            <a:pPr algn="l"/>
            <a:r>
              <a:rPr lang="en-US" sz="2400" dirty="0"/>
              <a:t>Point 3</a:t>
            </a:r>
          </a:p>
          <a:p>
            <a:pPr algn="l"/>
            <a:r>
              <a:rPr lang="en-US" sz="2400" dirty="0"/>
              <a:t>Point 4</a:t>
            </a:r>
          </a:p>
          <a:p>
            <a:pPr algn="l"/>
            <a:r>
              <a:rPr lang="en-US" sz="2400" dirty="0"/>
              <a:t>Point 5</a:t>
            </a:r>
          </a:p>
        </p:txBody>
      </p:sp>
    </p:spTree>
    <p:extLst>
      <p:ext uri="{BB962C8B-B14F-4D97-AF65-F5344CB8AC3E}">
        <p14:creationId xmlns:p14="http://schemas.microsoft.com/office/powerpoint/2010/main" val="1179633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ochre left justifi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1"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617082"/>
            <a:ext cx="8407184" cy="708607"/>
          </a:xfrm>
        </p:spPr>
        <p:txBody>
          <a:bodyPr anchor="t"/>
          <a:lstStyle>
            <a:lvl1pPr algn="l">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2469567"/>
            <a:ext cx="8406302" cy="7104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5715000"/>
            <a:ext cx="1854200" cy="641350"/>
          </a:xfrm>
          <a:prstGeom prst="rect">
            <a:avLst/>
          </a:prstGeom>
        </p:spPr>
      </p:pic>
    </p:spTree>
    <p:extLst>
      <p:ext uri="{BB962C8B-B14F-4D97-AF65-F5344CB8AC3E}">
        <p14:creationId xmlns:p14="http://schemas.microsoft.com/office/powerpoint/2010/main" val="4561667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ouble heading and text boxes">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1324801"/>
            <a:ext cx="8425492" cy="740833"/>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GB"/>
              <a:t>Click to edit Master title style</a:t>
            </a:r>
            <a:endParaRPr lang="en-US" dirty="0"/>
          </a:p>
        </p:txBody>
      </p:sp>
      <p:sp>
        <p:nvSpPr>
          <p:cNvPr id="14" name="Text Placeholder 3">
            <a:extLst>
              <a:ext uri="{FF2B5EF4-FFF2-40B4-BE49-F238E27FC236}">
                <a16:creationId xmlns:a16="http://schemas.microsoft.com/office/drawing/2014/main" id="{A9A5A20B-A3A8-0644-8A24-864C592BB1ED}"/>
              </a:ext>
            </a:extLst>
          </p:cNvPr>
          <p:cNvSpPr>
            <a:spLocks noGrp="1"/>
          </p:cNvSpPr>
          <p:nvPr>
            <p:ph type="body" sz="quarter" idx="17" hasCustomPrompt="1"/>
          </p:nvPr>
        </p:nvSpPr>
        <p:spPr>
          <a:xfrm>
            <a:off x="2527512" y="3924301"/>
            <a:ext cx="1920240" cy="1894417"/>
          </a:xfrm>
        </p:spPr>
        <p:txBody>
          <a:bodyPr/>
          <a:lstStyle/>
          <a:p>
            <a:pPr lvl="0"/>
            <a:r>
              <a:rPr lang="en-US" dirty="0"/>
              <a:t>Insert text</a:t>
            </a:r>
          </a:p>
        </p:txBody>
      </p:sp>
      <p:sp>
        <p:nvSpPr>
          <p:cNvPr id="19" name="Text Placeholder 3">
            <a:extLst>
              <a:ext uri="{FF2B5EF4-FFF2-40B4-BE49-F238E27FC236}">
                <a16:creationId xmlns:a16="http://schemas.microsoft.com/office/drawing/2014/main" id="{E6C428A3-703E-5B43-9CAA-334439257768}"/>
              </a:ext>
            </a:extLst>
          </p:cNvPr>
          <p:cNvSpPr>
            <a:spLocks noGrp="1"/>
          </p:cNvSpPr>
          <p:nvPr>
            <p:ph type="body" sz="quarter" idx="18" hasCustomPrompt="1"/>
          </p:nvPr>
        </p:nvSpPr>
        <p:spPr>
          <a:xfrm>
            <a:off x="4696249" y="3924301"/>
            <a:ext cx="1920240" cy="1894417"/>
          </a:xfrm>
        </p:spPr>
        <p:txBody>
          <a:bodyPr/>
          <a:lstStyle/>
          <a:p>
            <a:pPr lvl="0"/>
            <a:r>
              <a:rPr lang="en-US" dirty="0"/>
              <a:t>Insert text</a:t>
            </a:r>
          </a:p>
        </p:txBody>
      </p:sp>
      <p:sp>
        <p:nvSpPr>
          <p:cNvPr id="10" name="Text Placeholder 3">
            <a:extLst>
              <a:ext uri="{FF2B5EF4-FFF2-40B4-BE49-F238E27FC236}">
                <a16:creationId xmlns:a16="http://schemas.microsoft.com/office/drawing/2014/main" id="{8B4E2EF0-9062-4F05-9A3B-77EF8F83B0CC}"/>
              </a:ext>
            </a:extLst>
          </p:cNvPr>
          <p:cNvSpPr>
            <a:spLocks noGrp="1"/>
          </p:cNvSpPr>
          <p:nvPr>
            <p:ph type="body" sz="quarter" idx="19" hasCustomPrompt="1"/>
          </p:nvPr>
        </p:nvSpPr>
        <p:spPr>
          <a:xfrm>
            <a:off x="6864985" y="3924301"/>
            <a:ext cx="1920240" cy="1894417"/>
          </a:xfrm>
        </p:spPr>
        <p:txBody>
          <a:bodyPr/>
          <a:lstStyle/>
          <a:p>
            <a:pPr lvl="0"/>
            <a:r>
              <a:rPr lang="en-US" dirty="0"/>
              <a:t>Insert text</a:t>
            </a:r>
          </a:p>
        </p:txBody>
      </p:sp>
      <p:sp>
        <p:nvSpPr>
          <p:cNvPr id="11" name="Text Placeholder 3">
            <a:extLst>
              <a:ext uri="{FF2B5EF4-FFF2-40B4-BE49-F238E27FC236}">
                <a16:creationId xmlns:a16="http://schemas.microsoft.com/office/drawing/2014/main" id="{ECB8694C-9422-48F7-87AC-E0ABCD95A092}"/>
              </a:ext>
            </a:extLst>
          </p:cNvPr>
          <p:cNvSpPr>
            <a:spLocks noGrp="1"/>
          </p:cNvSpPr>
          <p:nvPr>
            <p:ph type="body" sz="quarter" idx="20" hasCustomPrompt="1"/>
          </p:nvPr>
        </p:nvSpPr>
        <p:spPr>
          <a:xfrm>
            <a:off x="358775" y="3924301"/>
            <a:ext cx="1920240" cy="1894417"/>
          </a:xfrm>
        </p:spPr>
        <p:txBody>
          <a:bodyPr/>
          <a:lstStyle/>
          <a:p>
            <a:pPr lvl="0"/>
            <a:r>
              <a:rPr lang="en-US" dirty="0"/>
              <a:t>Insert text</a:t>
            </a:r>
          </a:p>
        </p:txBody>
      </p:sp>
    </p:spTree>
    <p:extLst>
      <p:ext uri="{BB962C8B-B14F-4D97-AF65-F5344CB8AC3E}">
        <p14:creationId xmlns:p14="http://schemas.microsoft.com/office/powerpoint/2010/main" val="18354586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be heading">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1324801"/>
            <a:ext cx="8425492" cy="740833"/>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38139721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with background map">
    <p:spTree>
      <p:nvGrpSpPr>
        <p:cNvPr id="1" name=""/>
        <p:cNvGrpSpPr/>
        <p:nvPr/>
      </p:nvGrpSpPr>
      <p:grpSpPr>
        <a:xfrm>
          <a:off x="0" y="0"/>
          <a:ext cx="0" cy="0"/>
          <a:chOff x="0" y="0"/>
          <a:chExt cx="0" cy="0"/>
        </a:xfrm>
      </p:grpSpPr>
      <p:pic>
        <p:nvPicPr>
          <p:cNvPr id="3" name="Picture 2" descr="A close up of a person&#10;&#10;Description automatically generated">
            <a:extLst>
              <a:ext uri="{FF2B5EF4-FFF2-40B4-BE49-F238E27FC236}">
                <a16:creationId xmlns:a16="http://schemas.microsoft.com/office/drawing/2014/main" id="{5A02757A-CF4B-0743-9D20-3E4A0AC0FC0A}"/>
              </a:ext>
            </a:extLst>
          </p:cNvPr>
          <p:cNvPicPr>
            <a:picLocks noChangeAspect="1"/>
          </p:cNvPicPr>
          <p:nvPr userDrawn="1"/>
        </p:nvPicPr>
        <p:blipFill>
          <a:blip r:embed="rId2"/>
          <a:stretch>
            <a:fillRect/>
          </a:stretch>
        </p:blipFill>
        <p:spPr>
          <a:xfrm>
            <a:off x="-68154" y="-48335"/>
            <a:ext cx="9272814" cy="6954611"/>
          </a:xfrm>
          <a:prstGeom prst="rect">
            <a:avLst/>
          </a:prstGeom>
        </p:spPr>
      </p:pic>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60000" y="501651"/>
            <a:ext cx="8425225"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able Placeholder 2">
            <a:extLst>
              <a:ext uri="{FF2B5EF4-FFF2-40B4-BE49-F238E27FC236}">
                <a16:creationId xmlns:a16="http://schemas.microsoft.com/office/drawing/2014/main" id="{8B3FF901-7DEB-F945-B11F-2DF2FCC020D8}"/>
              </a:ext>
            </a:extLst>
          </p:cNvPr>
          <p:cNvSpPr>
            <a:spLocks noGrp="1"/>
          </p:cNvSpPr>
          <p:nvPr>
            <p:ph type="tbl" sz="quarter" idx="10"/>
          </p:nvPr>
        </p:nvSpPr>
        <p:spPr>
          <a:xfrm>
            <a:off x="358775" y="1618734"/>
            <a:ext cx="8419034" cy="3843463"/>
          </a:xfrm>
        </p:spPr>
        <p:txBody>
          <a:bodyPr/>
          <a:lstStyle/>
          <a:p>
            <a:r>
              <a:rPr lang="en-GB"/>
              <a:t>Click icon to add table</a:t>
            </a:r>
            <a:endParaRPr lang="en-US" dirty="0"/>
          </a:p>
        </p:txBody>
      </p:sp>
      <p:sp>
        <p:nvSpPr>
          <p:cNvPr id="7" name="Text Placeholder 2">
            <a:extLst>
              <a:ext uri="{FF2B5EF4-FFF2-40B4-BE49-F238E27FC236}">
                <a16:creationId xmlns:a16="http://schemas.microsoft.com/office/drawing/2014/main" id="{A8F2F699-8B20-B047-91EB-E3338E49250B}"/>
              </a:ext>
            </a:extLst>
          </p:cNvPr>
          <p:cNvSpPr>
            <a:spLocks noGrp="1"/>
          </p:cNvSpPr>
          <p:nvPr>
            <p:ph type="body" sz="quarter" idx="13" hasCustomPrompt="1"/>
          </p:nvPr>
        </p:nvSpPr>
        <p:spPr>
          <a:xfrm>
            <a:off x="359999" y="5839173"/>
            <a:ext cx="8419034" cy="517177"/>
          </a:xfrm>
        </p:spPr>
        <p:txBody>
          <a:bodyPr lIns="0" tIns="0" rIns="0" bIns="0"/>
          <a:lstStyle>
            <a:lvl1pPr>
              <a:defRPr sz="1200"/>
            </a:lvl1pPr>
          </a:lstStyle>
          <a:p>
            <a:pPr lvl="0"/>
            <a:r>
              <a:rPr lang="en-US" dirty="0"/>
              <a:t>* Table source</a:t>
            </a:r>
          </a:p>
        </p:txBody>
      </p:sp>
      <p:sp>
        <p:nvSpPr>
          <p:cNvPr id="8" name="Date Placeholder 3">
            <a:extLst>
              <a:ext uri="{FF2B5EF4-FFF2-40B4-BE49-F238E27FC236}">
                <a16:creationId xmlns:a16="http://schemas.microsoft.com/office/drawing/2014/main" id="{473E3290-6716-4A47-9224-703E086035F0}"/>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latin typeface="Arial" panose="020B0604020202020204" pitchFamily="34" charset="0"/>
                <a:cs typeface="Arial" panose="020B0604020202020204" pitchFamily="34" charset="0"/>
              </a:rPr>
              <a:t>The </a:t>
            </a:r>
            <a:r>
              <a:rPr lang="en-AU" sz="900" dirty="0">
                <a:latin typeface="Arial" panose="020B0604020202020204" pitchFamily="34" charset="0"/>
                <a:cs typeface="Arial" panose="020B0604020202020204" pitchFamily="34" charset="0"/>
              </a:rPr>
              <a:t>University of Sydney</a:t>
            </a:r>
            <a:endParaRPr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4455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custom">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6" y="506867"/>
            <a:ext cx="8419033"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766401"/>
            <a:ext cx="8419034" cy="3843463"/>
          </a:xfrm>
        </p:spPr>
        <p:txBody>
          <a:bodyPr/>
          <a:lstStyle/>
          <a:p>
            <a:r>
              <a:rPr lang="en-GB"/>
              <a:t>Click icon to add table</a:t>
            </a:r>
            <a:endParaRPr lang="en-US" dirty="0"/>
          </a:p>
        </p:txBody>
      </p:sp>
      <p:sp>
        <p:nvSpPr>
          <p:cNvPr id="7" name="Text Placeholder 2">
            <a:extLst>
              <a:ext uri="{FF2B5EF4-FFF2-40B4-BE49-F238E27FC236}">
                <a16:creationId xmlns:a16="http://schemas.microsoft.com/office/drawing/2014/main" id="{C6D3E7B0-427E-ED4C-8AD7-4400AD488032}"/>
              </a:ext>
            </a:extLst>
          </p:cNvPr>
          <p:cNvSpPr>
            <a:spLocks noGrp="1"/>
          </p:cNvSpPr>
          <p:nvPr>
            <p:ph type="body" sz="quarter" idx="13" hasCustomPrompt="1"/>
          </p:nvPr>
        </p:nvSpPr>
        <p:spPr>
          <a:xfrm>
            <a:off x="359999" y="5839172"/>
            <a:ext cx="8425226" cy="517179"/>
          </a:xfrm>
        </p:spPr>
        <p:txBody>
          <a:bodyPr lIns="0" tIns="0" rIns="0" bIns="0"/>
          <a:lstStyle>
            <a:lvl1pPr>
              <a:defRPr sz="1000" b="0"/>
            </a:lvl1pPr>
          </a:lstStyle>
          <a:p>
            <a:pPr lvl="0"/>
            <a:r>
              <a:rPr lang="en-US" dirty="0"/>
              <a:t>* Insert source</a:t>
            </a:r>
          </a:p>
        </p:txBody>
      </p:sp>
      <p:sp>
        <p:nvSpPr>
          <p:cNvPr id="6" name="Date Placeholder 3">
            <a:extLst>
              <a:ext uri="{FF2B5EF4-FFF2-40B4-BE49-F238E27FC236}">
                <a16:creationId xmlns:a16="http://schemas.microsoft.com/office/drawing/2014/main" id="{1BC431DF-7BBC-4ADD-B3D0-B596C9953715}"/>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latin typeface="Arial" panose="020B0604020202020204" pitchFamily="34" charset="0"/>
                <a:cs typeface="Arial" panose="020B0604020202020204" pitchFamily="34" charset="0"/>
              </a:rPr>
              <a:t>The </a:t>
            </a:r>
            <a:r>
              <a:rPr lang="en-AU" sz="900" dirty="0">
                <a:latin typeface="Arial" panose="020B0604020202020204" pitchFamily="34" charset="0"/>
                <a:cs typeface="Arial" panose="020B0604020202020204" pitchFamily="34" charset="0"/>
              </a:rPr>
              <a:t>University of Sydney</a:t>
            </a:r>
            <a:endParaRPr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86723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x 2">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6" y="506867"/>
            <a:ext cx="8419033"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766401"/>
            <a:ext cx="8419034" cy="1662600"/>
          </a:xfrm>
        </p:spPr>
        <p:txBody>
          <a:bodyPr/>
          <a:lstStyle/>
          <a:p>
            <a:r>
              <a:rPr lang="en-GB"/>
              <a:t>Click icon to add table</a:t>
            </a:r>
            <a:endParaRPr lang="en-US"/>
          </a:p>
        </p:txBody>
      </p:sp>
      <p:sp>
        <p:nvSpPr>
          <p:cNvPr id="6" name="Table Placeholder 2">
            <a:extLst>
              <a:ext uri="{FF2B5EF4-FFF2-40B4-BE49-F238E27FC236}">
                <a16:creationId xmlns:a16="http://schemas.microsoft.com/office/drawing/2014/main" id="{7BB1782F-1970-F049-A284-9C16BD17F8F1}"/>
              </a:ext>
            </a:extLst>
          </p:cNvPr>
          <p:cNvSpPr>
            <a:spLocks noGrp="1"/>
          </p:cNvSpPr>
          <p:nvPr>
            <p:ph type="tbl" sz="quarter" idx="11"/>
          </p:nvPr>
        </p:nvSpPr>
        <p:spPr>
          <a:xfrm>
            <a:off x="360363" y="4011889"/>
            <a:ext cx="8419034" cy="1662600"/>
          </a:xfrm>
        </p:spPr>
        <p:txBody>
          <a:bodyPr/>
          <a:lstStyle/>
          <a:p>
            <a:r>
              <a:rPr lang="en-GB"/>
              <a:t>Click icon to add table</a:t>
            </a:r>
            <a:endParaRPr lang="en-US"/>
          </a:p>
        </p:txBody>
      </p:sp>
      <p:sp>
        <p:nvSpPr>
          <p:cNvPr id="8" name="Date Placeholder 3">
            <a:extLst>
              <a:ext uri="{FF2B5EF4-FFF2-40B4-BE49-F238E27FC236}">
                <a16:creationId xmlns:a16="http://schemas.microsoft.com/office/drawing/2014/main" id="{7F82D4D0-1C47-4168-9638-3D1E4BC31FB4}"/>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latin typeface="Arial" panose="020B0604020202020204" pitchFamily="34" charset="0"/>
                <a:cs typeface="Arial" panose="020B0604020202020204" pitchFamily="34" charset="0"/>
              </a:rPr>
              <a:t>The </a:t>
            </a:r>
            <a:r>
              <a:rPr lang="en-AU" sz="900" dirty="0">
                <a:latin typeface="Arial" panose="020B0604020202020204" pitchFamily="34" charset="0"/>
                <a:cs typeface="Arial" panose="020B0604020202020204" pitchFamily="34" charset="0"/>
              </a:rPr>
              <a:t>University of Sydney</a:t>
            </a:r>
            <a:endParaRPr sz="900" dirty="0">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47E39E5E-6700-49F6-92C9-92201248DE42}"/>
              </a:ext>
            </a:extLst>
          </p:cNvPr>
          <p:cNvSpPr>
            <a:spLocks noGrp="1"/>
          </p:cNvSpPr>
          <p:nvPr>
            <p:ph type="body" sz="quarter" idx="13" hasCustomPrompt="1"/>
          </p:nvPr>
        </p:nvSpPr>
        <p:spPr>
          <a:xfrm>
            <a:off x="359999" y="5839172"/>
            <a:ext cx="8425226" cy="517179"/>
          </a:xfrm>
        </p:spPr>
        <p:txBody>
          <a:bodyPr lIns="0" tIns="0" rIns="0" bIns="0"/>
          <a:lstStyle>
            <a:lvl1pPr>
              <a:defRPr sz="1000" b="0"/>
            </a:lvl1pPr>
          </a:lstStyle>
          <a:p>
            <a:pPr lvl="0"/>
            <a:r>
              <a:rPr lang="en-US" dirty="0"/>
              <a:t>* Insert source</a:t>
            </a:r>
          </a:p>
        </p:txBody>
      </p:sp>
    </p:spTree>
    <p:extLst>
      <p:ext uri="{BB962C8B-B14F-4D97-AF65-F5344CB8AC3E}">
        <p14:creationId xmlns:p14="http://schemas.microsoft.com/office/powerpoint/2010/main" val="23238716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766401"/>
            <a:ext cx="8419032" cy="3951913"/>
          </a:xfrm>
        </p:spPr>
        <p:txBody>
          <a:bodyPr/>
          <a:lstStyle/>
          <a:p>
            <a:r>
              <a:rPr lang="en-GB"/>
              <a:t>Click icon to add chart</a:t>
            </a:r>
            <a:endParaRPr lang="en-US"/>
          </a:p>
        </p:txBody>
      </p:sp>
      <p:sp>
        <p:nvSpPr>
          <p:cNvPr id="5" name="Title 1">
            <a:extLst>
              <a:ext uri="{FF2B5EF4-FFF2-40B4-BE49-F238E27FC236}">
                <a16:creationId xmlns:a16="http://schemas.microsoft.com/office/drawing/2014/main" id="{AFCC0629-7190-44D3-840E-1BD71E6ED02E}"/>
              </a:ext>
            </a:extLst>
          </p:cNvPr>
          <p:cNvSpPr>
            <a:spLocks noGrp="1"/>
          </p:cNvSpPr>
          <p:nvPr>
            <p:ph type="title" hasCustomPrompt="1"/>
          </p:nvPr>
        </p:nvSpPr>
        <p:spPr>
          <a:xfrm>
            <a:off x="358776" y="506867"/>
            <a:ext cx="8419033"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ext Placeholder 2">
            <a:extLst>
              <a:ext uri="{FF2B5EF4-FFF2-40B4-BE49-F238E27FC236}">
                <a16:creationId xmlns:a16="http://schemas.microsoft.com/office/drawing/2014/main" id="{601ABFDB-55AC-4560-9101-5E5D7D354A78}"/>
              </a:ext>
            </a:extLst>
          </p:cNvPr>
          <p:cNvSpPr>
            <a:spLocks noGrp="1"/>
          </p:cNvSpPr>
          <p:nvPr>
            <p:ph type="body" sz="quarter" idx="13" hasCustomPrompt="1"/>
          </p:nvPr>
        </p:nvSpPr>
        <p:spPr>
          <a:xfrm>
            <a:off x="359999" y="5839172"/>
            <a:ext cx="8425226" cy="517179"/>
          </a:xfrm>
        </p:spPr>
        <p:txBody>
          <a:bodyPr lIns="0" tIns="0" rIns="0" bIns="0"/>
          <a:lstStyle>
            <a:lvl1pPr>
              <a:defRPr sz="1000" b="0"/>
            </a:lvl1pPr>
          </a:lstStyle>
          <a:p>
            <a:pPr lvl="0"/>
            <a:r>
              <a:rPr lang="en-US" dirty="0"/>
              <a:t>* Insert source</a:t>
            </a:r>
          </a:p>
        </p:txBody>
      </p:sp>
    </p:spTree>
    <p:extLst>
      <p:ext uri="{BB962C8B-B14F-4D97-AF65-F5344CB8AC3E}">
        <p14:creationId xmlns:p14="http://schemas.microsoft.com/office/powerpoint/2010/main" val="28663077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x 2">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766401"/>
            <a:ext cx="4090466" cy="3897479"/>
          </a:xfrm>
        </p:spPr>
        <p:txBody>
          <a:bodyPr/>
          <a:lstStyle/>
          <a:p>
            <a:r>
              <a:rPr lang="en-GB"/>
              <a:t>Click icon to add chart</a:t>
            </a:r>
            <a:endParaRPr lang="en-US"/>
          </a:p>
        </p:txBody>
      </p:sp>
      <p:sp>
        <p:nvSpPr>
          <p:cNvPr id="5" name="Chart Placeholder 2">
            <a:extLst>
              <a:ext uri="{FF2B5EF4-FFF2-40B4-BE49-F238E27FC236}">
                <a16:creationId xmlns:a16="http://schemas.microsoft.com/office/drawing/2014/main" id="{41D3A567-A095-4E4E-8EDA-DEBBE6DADD39}"/>
              </a:ext>
            </a:extLst>
          </p:cNvPr>
          <p:cNvSpPr>
            <a:spLocks noGrp="1"/>
          </p:cNvSpPr>
          <p:nvPr>
            <p:ph type="chart" sz="quarter" idx="11"/>
          </p:nvPr>
        </p:nvSpPr>
        <p:spPr>
          <a:xfrm>
            <a:off x="4693537" y="1766401"/>
            <a:ext cx="4091649" cy="3897479"/>
          </a:xfrm>
        </p:spPr>
        <p:txBody>
          <a:bodyPr/>
          <a:lstStyle/>
          <a:p>
            <a:r>
              <a:rPr lang="en-GB"/>
              <a:t>Click icon to add chart</a:t>
            </a:r>
            <a:endParaRPr lang="en-US"/>
          </a:p>
        </p:txBody>
      </p:sp>
      <p:sp>
        <p:nvSpPr>
          <p:cNvPr id="6" name="Title 1">
            <a:extLst>
              <a:ext uri="{FF2B5EF4-FFF2-40B4-BE49-F238E27FC236}">
                <a16:creationId xmlns:a16="http://schemas.microsoft.com/office/drawing/2014/main" id="{B50345AA-3AC3-47A5-A7FC-FD485DFC4136}"/>
              </a:ext>
            </a:extLst>
          </p:cNvPr>
          <p:cNvSpPr>
            <a:spLocks noGrp="1"/>
          </p:cNvSpPr>
          <p:nvPr>
            <p:ph type="title" hasCustomPrompt="1"/>
          </p:nvPr>
        </p:nvSpPr>
        <p:spPr>
          <a:xfrm>
            <a:off x="358776" y="506867"/>
            <a:ext cx="8419033"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8" name="Text Placeholder 2">
            <a:extLst>
              <a:ext uri="{FF2B5EF4-FFF2-40B4-BE49-F238E27FC236}">
                <a16:creationId xmlns:a16="http://schemas.microsoft.com/office/drawing/2014/main" id="{161951D9-C6F2-4A3B-AC4F-A943B45DD7A8}"/>
              </a:ext>
            </a:extLst>
          </p:cNvPr>
          <p:cNvSpPr>
            <a:spLocks noGrp="1"/>
          </p:cNvSpPr>
          <p:nvPr>
            <p:ph type="body" sz="quarter" idx="13" hasCustomPrompt="1"/>
          </p:nvPr>
        </p:nvSpPr>
        <p:spPr>
          <a:xfrm>
            <a:off x="359999" y="5839172"/>
            <a:ext cx="8425226" cy="517179"/>
          </a:xfrm>
        </p:spPr>
        <p:txBody>
          <a:bodyPr lIns="0" tIns="0" rIns="0" bIns="0"/>
          <a:lstStyle>
            <a:lvl1pPr>
              <a:defRPr sz="1000" b="0"/>
            </a:lvl1pPr>
          </a:lstStyle>
          <a:p>
            <a:pPr lvl="0"/>
            <a:r>
              <a:rPr lang="en-US" dirty="0"/>
              <a:t>* Insert source</a:t>
            </a:r>
          </a:p>
        </p:txBody>
      </p:sp>
    </p:spTree>
    <p:extLst>
      <p:ext uri="{BB962C8B-B14F-4D97-AF65-F5344CB8AC3E}">
        <p14:creationId xmlns:p14="http://schemas.microsoft.com/office/powerpoint/2010/main" val="5240312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x 3">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59999" y="1766401"/>
            <a:ext cx="2520000" cy="3897479"/>
          </a:xfrm>
        </p:spPr>
        <p:txBody>
          <a:bodyPr/>
          <a:lstStyle/>
          <a:p>
            <a:r>
              <a:rPr lang="en-GB"/>
              <a:t>Click icon to add chart</a:t>
            </a:r>
            <a:endParaRPr lang="en-US"/>
          </a:p>
        </p:txBody>
      </p:sp>
      <p:sp>
        <p:nvSpPr>
          <p:cNvPr id="11" name="Chart Placeholder 2">
            <a:extLst>
              <a:ext uri="{FF2B5EF4-FFF2-40B4-BE49-F238E27FC236}">
                <a16:creationId xmlns:a16="http://schemas.microsoft.com/office/drawing/2014/main" id="{252188DF-F4D8-6D4B-AC07-BE6058114943}"/>
              </a:ext>
            </a:extLst>
          </p:cNvPr>
          <p:cNvSpPr>
            <a:spLocks noGrp="1"/>
          </p:cNvSpPr>
          <p:nvPr>
            <p:ph type="chart" sz="quarter" idx="16"/>
          </p:nvPr>
        </p:nvSpPr>
        <p:spPr>
          <a:xfrm>
            <a:off x="3314437" y="1766401"/>
            <a:ext cx="2520000" cy="3897479"/>
          </a:xfrm>
        </p:spPr>
        <p:txBody>
          <a:bodyPr/>
          <a:lstStyle/>
          <a:p>
            <a:r>
              <a:rPr lang="en-GB"/>
              <a:t>Click icon to add chart</a:t>
            </a:r>
            <a:endParaRPr lang="en-US"/>
          </a:p>
        </p:txBody>
      </p:sp>
      <p:sp>
        <p:nvSpPr>
          <p:cNvPr id="12" name="Chart Placeholder 2">
            <a:extLst>
              <a:ext uri="{FF2B5EF4-FFF2-40B4-BE49-F238E27FC236}">
                <a16:creationId xmlns:a16="http://schemas.microsoft.com/office/drawing/2014/main" id="{0B42F33E-12CF-2F43-89C1-0FC62E427BF2}"/>
              </a:ext>
            </a:extLst>
          </p:cNvPr>
          <p:cNvSpPr>
            <a:spLocks noGrp="1"/>
          </p:cNvSpPr>
          <p:nvPr>
            <p:ph type="chart" sz="quarter" idx="17"/>
          </p:nvPr>
        </p:nvSpPr>
        <p:spPr>
          <a:xfrm>
            <a:off x="6268875" y="1766401"/>
            <a:ext cx="2520000" cy="3897479"/>
          </a:xfrm>
        </p:spPr>
        <p:txBody>
          <a:bodyPr/>
          <a:lstStyle/>
          <a:p>
            <a:r>
              <a:rPr lang="en-GB"/>
              <a:t>Click icon to add chart</a:t>
            </a:r>
            <a:endParaRPr lang="en-US"/>
          </a:p>
        </p:txBody>
      </p:sp>
      <p:sp>
        <p:nvSpPr>
          <p:cNvPr id="8" name="Title 1">
            <a:extLst>
              <a:ext uri="{FF2B5EF4-FFF2-40B4-BE49-F238E27FC236}">
                <a16:creationId xmlns:a16="http://schemas.microsoft.com/office/drawing/2014/main" id="{C2EEDE25-39BD-465D-BD60-E9F89A8C8DD6}"/>
              </a:ext>
            </a:extLst>
          </p:cNvPr>
          <p:cNvSpPr>
            <a:spLocks noGrp="1"/>
          </p:cNvSpPr>
          <p:nvPr>
            <p:ph type="title" hasCustomPrompt="1"/>
          </p:nvPr>
        </p:nvSpPr>
        <p:spPr>
          <a:xfrm>
            <a:off x="358776" y="506867"/>
            <a:ext cx="8419033"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FD6ADED-903F-4C9E-9703-5F98976D1E24}"/>
              </a:ext>
            </a:extLst>
          </p:cNvPr>
          <p:cNvSpPr>
            <a:spLocks noGrp="1"/>
          </p:cNvSpPr>
          <p:nvPr>
            <p:ph type="body" sz="quarter" idx="13" hasCustomPrompt="1"/>
          </p:nvPr>
        </p:nvSpPr>
        <p:spPr>
          <a:xfrm>
            <a:off x="359999" y="5839172"/>
            <a:ext cx="8425226" cy="517179"/>
          </a:xfrm>
        </p:spPr>
        <p:txBody>
          <a:bodyPr lIns="0" tIns="0" rIns="0" bIns="0"/>
          <a:lstStyle>
            <a:lvl1pPr>
              <a:defRPr sz="1000" b="0"/>
            </a:lvl1pPr>
          </a:lstStyle>
          <a:p>
            <a:pPr lvl="0"/>
            <a:r>
              <a:rPr lang="en-US" dirty="0"/>
              <a:t>* Insert source</a:t>
            </a:r>
          </a:p>
        </p:txBody>
      </p:sp>
    </p:spTree>
    <p:extLst>
      <p:ext uri="{BB962C8B-B14F-4D97-AF65-F5344CB8AC3E}">
        <p14:creationId xmlns:p14="http://schemas.microsoft.com/office/powerpoint/2010/main" val="30607347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py box x 3">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ECFC4D79-641E-F64D-AC36-FDB08804DF7A}"/>
              </a:ext>
            </a:extLst>
          </p:cNvPr>
          <p:cNvSpPr>
            <a:spLocks noGrp="1"/>
          </p:cNvSpPr>
          <p:nvPr>
            <p:ph type="body" sz="quarter" idx="18" hasCustomPrompt="1"/>
          </p:nvPr>
        </p:nvSpPr>
        <p:spPr>
          <a:xfrm>
            <a:off x="360363" y="1767418"/>
            <a:ext cx="2519362" cy="3896783"/>
          </a:xfrm>
        </p:spPr>
        <p:txBody>
          <a:bodyPr/>
          <a:lstStyle/>
          <a:p>
            <a:pPr lvl="0"/>
            <a:r>
              <a:rPr lang="en-US" dirty="0"/>
              <a:t>Insert text</a:t>
            </a:r>
          </a:p>
        </p:txBody>
      </p:sp>
      <p:sp>
        <p:nvSpPr>
          <p:cNvPr id="13" name="Text Placeholder 3">
            <a:extLst>
              <a:ext uri="{FF2B5EF4-FFF2-40B4-BE49-F238E27FC236}">
                <a16:creationId xmlns:a16="http://schemas.microsoft.com/office/drawing/2014/main" id="{FB9AEB26-08AF-984B-A6AC-B736133991D5}"/>
              </a:ext>
            </a:extLst>
          </p:cNvPr>
          <p:cNvSpPr>
            <a:spLocks noGrp="1"/>
          </p:cNvSpPr>
          <p:nvPr>
            <p:ph type="body" sz="quarter" idx="19" hasCustomPrompt="1"/>
          </p:nvPr>
        </p:nvSpPr>
        <p:spPr>
          <a:xfrm>
            <a:off x="3381858" y="1767418"/>
            <a:ext cx="2519362" cy="3896783"/>
          </a:xfrm>
        </p:spPr>
        <p:txBody>
          <a:bodyPr/>
          <a:lstStyle/>
          <a:p>
            <a:pPr lvl="0"/>
            <a:r>
              <a:rPr lang="en-US" dirty="0"/>
              <a:t>Insert text</a:t>
            </a:r>
          </a:p>
        </p:txBody>
      </p:sp>
      <p:sp>
        <p:nvSpPr>
          <p:cNvPr id="14" name="Text Placeholder 3">
            <a:extLst>
              <a:ext uri="{FF2B5EF4-FFF2-40B4-BE49-F238E27FC236}">
                <a16:creationId xmlns:a16="http://schemas.microsoft.com/office/drawing/2014/main" id="{FEE4F240-A80C-9F42-874E-A46C462A1F9D}"/>
              </a:ext>
            </a:extLst>
          </p:cNvPr>
          <p:cNvSpPr>
            <a:spLocks noGrp="1"/>
          </p:cNvSpPr>
          <p:nvPr>
            <p:ph type="body" sz="quarter" idx="20" hasCustomPrompt="1"/>
          </p:nvPr>
        </p:nvSpPr>
        <p:spPr>
          <a:xfrm>
            <a:off x="6259237" y="1767418"/>
            <a:ext cx="2519362" cy="3896783"/>
          </a:xfrm>
        </p:spPr>
        <p:txBody>
          <a:bodyPr/>
          <a:lstStyle/>
          <a:p>
            <a:pPr lvl="0"/>
            <a:r>
              <a:rPr lang="en-US" dirty="0"/>
              <a:t>Insert text</a:t>
            </a:r>
          </a:p>
        </p:txBody>
      </p:sp>
      <p:sp>
        <p:nvSpPr>
          <p:cNvPr id="8" name="Title 1">
            <a:extLst>
              <a:ext uri="{FF2B5EF4-FFF2-40B4-BE49-F238E27FC236}">
                <a16:creationId xmlns:a16="http://schemas.microsoft.com/office/drawing/2014/main" id="{1D6CD0C4-087F-4F10-9329-BFAF78B85986}"/>
              </a:ext>
            </a:extLst>
          </p:cNvPr>
          <p:cNvSpPr>
            <a:spLocks noGrp="1"/>
          </p:cNvSpPr>
          <p:nvPr>
            <p:ph type="title" hasCustomPrompt="1"/>
          </p:nvPr>
        </p:nvSpPr>
        <p:spPr>
          <a:xfrm>
            <a:off x="358776" y="506867"/>
            <a:ext cx="8419033"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AC0B9E9-F72C-47D6-8A5F-75D5E529FACB}"/>
              </a:ext>
            </a:extLst>
          </p:cNvPr>
          <p:cNvSpPr>
            <a:spLocks noGrp="1"/>
          </p:cNvSpPr>
          <p:nvPr>
            <p:ph type="body" sz="quarter" idx="13" hasCustomPrompt="1"/>
          </p:nvPr>
        </p:nvSpPr>
        <p:spPr>
          <a:xfrm>
            <a:off x="359999" y="5839172"/>
            <a:ext cx="8425226" cy="517179"/>
          </a:xfrm>
        </p:spPr>
        <p:txBody>
          <a:bodyPr lIns="0" tIns="0" rIns="0" bIns="0"/>
          <a:lstStyle>
            <a:lvl1pPr>
              <a:defRPr sz="1000" b="0"/>
            </a:lvl1pPr>
          </a:lstStyle>
          <a:p>
            <a:pPr lvl="0"/>
            <a:r>
              <a:rPr lang="en-US" dirty="0"/>
              <a:t>* Insert source</a:t>
            </a:r>
          </a:p>
        </p:txBody>
      </p:sp>
    </p:spTree>
    <p:extLst>
      <p:ext uri="{BB962C8B-B14F-4D97-AF65-F5344CB8AC3E}">
        <p14:creationId xmlns:p14="http://schemas.microsoft.com/office/powerpoint/2010/main" val="26854105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ullet list and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9EE716-4F2B-CB45-ACF7-1F1C7B3BC4F6}"/>
              </a:ext>
            </a:extLst>
          </p:cNvPr>
          <p:cNvSpPr>
            <a:spLocks noGrp="1"/>
          </p:cNvSpPr>
          <p:nvPr>
            <p:ph type="title" hasCustomPrompt="1"/>
          </p:nvPr>
        </p:nvSpPr>
        <p:spPr>
          <a:xfrm>
            <a:off x="360002" y="512728"/>
            <a:ext cx="5563527" cy="675368"/>
          </a:xfrm>
        </p:spPr>
        <p:txBody>
          <a:bodyPr lIns="0" tIns="0" rIns="0" bIns="0" anchor="t" anchorCtr="0"/>
          <a:lstStyle>
            <a:lvl1pPr>
              <a:defRPr>
                <a:solidFill>
                  <a:srgbClr val="E64626"/>
                </a:solidFill>
              </a:defRPr>
            </a:lvl1pPr>
          </a:lstStyle>
          <a:p>
            <a:r>
              <a:rPr lang="en-AU" dirty="0"/>
              <a:t>Heading</a:t>
            </a:r>
          </a:p>
        </p:txBody>
      </p:sp>
      <p:sp>
        <p:nvSpPr>
          <p:cNvPr id="9" name="Content Placeholder 2">
            <a:extLst>
              <a:ext uri="{FF2B5EF4-FFF2-40B4-BE49-F238E27FC236}">
                <a16:creationId xmlns:a16="http://schemas.microsoft.com/office/drawing/2014/main" id="{8FB7D421-B99C-8C46-98BE-26ADADA6FCB1}"/>
              </a:ext>
            </a:extLst>
          </p:cNvPr>
          <p:cNvSpPr>
            <a:spLocks noGrp="1"/>
          </p:cNvSpPr>
          <p:nvPr>
            <p:ph idx="1" hasCustomPrompt="1"/>
          </p:nvPr>
        </p:nvSpPr>
        <p:spPr>
          <a:xfrm>
            <a:off x="360001" y="3490368"/>
            <a:ext cx="5596371" cy="2316480"/>
          </a:xfrm>
        </p:spPr>
        <p:txBody>
          <a:bodyPr lIns="0" tIns="0" rIns="0" bIns="0" numCol="2" spcCol="144000"/>
          <a:lstStyle>
            <a:lvl1pPr marL="342900" marR="0" indent="-342900" algn="l" defTabSz="457200" rtl="0" eaLnBrk="1" fontAlgn="base" latinLnBrk="0" hangingPunct="1">
              <a:lnSpc>
                <a:spcPts val="1640"/>
              </a:lnSpc>
              <a:spcBef>
                <a:spcPts val="600"/>
              </a:spcBef>
              <a:spcAft>
                <a:spcPct val="0"/>
              </a:spcAft>
              <a:buClr>
                <a:schemeClr val="accent1"/>
              </a:buClr>
              <a:buSzTx/>
              <a:buFont typeface="Lucida Grande" charset="0"/>
              <a:buChar char="–"/>
              <a:tabLst/>
              <a:defRPr/>
            </a:lvl1pPr>
          </a:lstStyle>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marL="342900" marR="0" lvl="0" indent="-342900" algn="l" defTabSz="457200" rtl="0" eaLnBrk="1" fontAlgn="base" latinLnBrk="0" hangingPunct="1">
              <a:lnSpc>
                <a:spcPts val="1640"/>
              </a:lnSpc>
              <a:spcBef>
                <a:spcPts val="600"/>
              </a:spcBef>
              <a:spcAft>
                <a:spcPct val="0"/>
              </a:spcAft>
              <a:buClr>
                <a:schemeClr val="accent1"/>
              </a:buClr>
              <a:buSzTx/>
              <a:buFont typeface="Lucida Grande" charset="0"/>
              <a:buChar char="–"/>
              <a:tabLst/>
              <a:defRP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a:t>
            </a:r>
          </a:p>
        </p:txBody>
      </p:sp>
      <p:sp>
        <p:nvSpPr>
          <p:cNvPr id="16" name="Picture Placeholder 5">
            <a:extLst>
              <a:ext uri="{FF2B5EF4-FFF2-40B4-BE49-F238E27FC236}">
                <a16:creationId xmlns:a16="http://schemas.microsoft.com/office/drawing/2014/main" id="{320BF59E-0577-E142-AC15-8C92DB4DA1DE}"/>
              </a:ext>
            </a:extLst>
          </p:cNvPr>
          <p:cNvSpPr>
            <a:spLocks noGrp="1"/>
          </p:cNvSpPr>
          <p:nvPr>
            <p:ph type="pic" sz="quarter" idx="10"/>
          </p:nvPr>
        </p:nvSpPr>
        <p:spPr>
          <a:xfrm>
            <a:off x="6461126" y="512727"/>
            <a:ext cx="2682875" cy="5843623"/>
          </a:xfrm>
        </p:spPr>
        <p:txBody>
          <a:bodyPr/>
          <a:lstStyle/>
          <a:p>
            <a:r>
              <a:rPr lang="en-GB"/>
              <a:t>Click icon to add picture</a:t>
            </a:r>
            <a:endParaRPr lang="en-US"/>
          </a:p>
        </p:txBody>
      </p:sp>
      <p:sp>
        <p:nvSpPr>
          <p:cNvPr id="17" name="Text Placeholder 3">
            <a:extLst>
              <a:ext uri="{FF2B5EF4-FFF2-40B4-BE49-F238E27FC236}">
                <a16:creationId xmlns:a16="http://schemas.microsoft.com/office/drawing/2014/main" id="{D5FB582D-82F9-8746-92DB-7D8557E011BA}"/>
              </a:ext>
            </a:extLst>
          </p:cNvPr>
          <p:cNvSpPr>
            <a:spLocks noGrp="1"/>
          </p:cNvSpPr>
          <p:nvPr>
            <p:ph type="body" sz="quarter" idx="11" hasCustomPrompt="1"/>
          </p:nvPr>
        </p:nvSpPr>
        <p:spPr>
          <a:xfrm>
            <a:off x="360000" y="1790402"/>
            <a:ext cx="5563528" cy="1004837"/>
          </a:xfrm>
        </p:spPr>
        <p:txBody>
          <a:bodyPr lIns="0" tIns="0" rIns="0" bIns="0"/>
          <a:lstStyle>
            <a:lvl1pPr marL="0" indent="0">
              <a:buNone/>
              <a:defRPr>
                <a:solidFill>
                  <a:srgbClr val="343433"/>
                </a:solidFill>
              </a:defRPr>
            </a:lvl1pPr>
          </a:lstStyle>
          <a:p>
            <a:pPr lvl="0"/>
            <a:r>
              <a:rPr lang="en-US" dirty="0"/>
              <a:t>Intro copy</a:t>
            </a:r>
          </a:p>
        </p:txBody>
      </p:sp>
    </p:spTree>
    <p:extLst>
      <p:ext uri="{BB962C8B-B14F-4D97-AF65-F5344CB8AC3E}">
        <p14:creationId xmlns:p14="http://schemas.microsoft.com/office/powerpoint/2010/main" val="1551898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elcome to Count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94C734-8EA7-6747-9D5E-0095CB042E67}"/>
              </a:ext>
            </a:extLst>
          </p:cNvPr>
          <p:cNvSpPr/>
          <p:nvPr userDrawn="1"/>
        </p:nvSpPr>
        <p:spPr>
          <a:xfrm>
            <a:off x="2"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5175903"/>
            <a:ext cx="1854200" cy="641350"/>
          </a:xfrm>
          <a:prstGeom prst="rect">
            <a:avLst/>
          </a:prstGeom>
        </p:spPr>
      </p:pic>
      <p:sp>
        <p:nvSpPr>
          <p:cNvPr id="2" name="Rectangle 1">
            <a:extLst>
              <a:ext uri="{FF2B5EF4-FFF2-40B4-BE49-F238E27FC236}">
                <a16:creationId xmlns:a16="http://schemas.microsoft.com/office/drawing/2014/main" id="{0C3010EE-5F8C-A141-9442-3FCFF7B6179C}"/>
              </a:ext>
            </a:extLst>
          </p:cNvPr>
          <p:cNvSpPr/>
          <p:nvPr userDrawn="1"/>
        </p:nvSpPr>
        <p:spPr>
          <a:xfrm>
            <a:off x="1946106" y="2005026"/>
            <a:ext cx="5874569" cy="1938992"/>
          </a:xfrm>
          <a:prstGeom prst="rect">
            <a:avLst/>
          </a:prstGeom>
        </p:spPr>
        <p:txBody>
          <a:bodyPr wrap="square">
            <a:spAutoFit/>
          </a:bodyPr>
          <a:lstStyle/>
          <a:p>
            <a:pPr algn="ctr"/>
            <a:r>
              <a:rPr lang="en-AU" sz="2400" b="0" i="0" dirty="0">
                <a:solidFill>
                  <a:schemeClr val="bg1"/>
                </a:solidFill>
                <a:effectLst/>
                <a:latin typeface="Tw Cen MT" panose="020B0602020104020603" pitchFamily="34" charset="0"/>
              </a:rPr>
              <a:t>We acknowledge the tradition of custodianship and law of the Country on which the University of Sydney campuses stand. </a:t>
            </a:r>
            <a:br>
              <a:rPr lang="en-AU" sz="2400" b="0" i="0" dirty="0">
                <a:solidFill>
                  <a:schemeClr val="bg1"/>
                </a:solidFill>
                <a:effectLst/>
                <a:latin typeface="Tw Cen MT" panose="020B0602020104020603" pitchFamily="34" charset="0"/>
              </a:rPr>
            </a:br>
            <a:r>
              <a:rPr lang="en-AU" sz="2400" b="0" i="0" dirty="0">
                <a:solidFill>
                  <a:schemeClr val="bg1"/>
                </a:solidFill>
                <a:effectLst/>
                <a:latin typeface="Tw Cen MT" panose="020B0602020104020603" pitchFamily="34" charset="0"/>
              </a:rPr>
              <a:t>We pay our respects to those who have cared and continue to care for Country.</a:t>
            </a:r>
          </a:p>
        </p:txBody>
      </p:sp>
    </p:spTree>
    <p:extLst>
      <p:ext uri="{BB962C8B-B14F-4D97-AF65-F5344CB8AC3E}">
        <p14:creationId xmlns:p14="http://schemas.microsoft.com/office/powerpoint/2010/main" val="785238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images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B522BF-7C15-4C47-B4C5-801E311A2127}"/>
              </a:ext>
            </a:extLst>
          </p:cNvPr>
          <p:cNvSpPr>
            <a:spLocks noGrp="1"/>
          </p:cNvSpPr>
          <p:nvPr>
            <p:ph type="title" hasCustomPrompt="1"/>
          </p:nvPr>
        </p:nvSpPr>
        <p:spPr>
          <a:xfrm>
            <a:off x="358775" y="518589"/>
            <a:ext cx="8426450" cy="691795"/>
          </a:xfrm>
        </p:spPr>
        <p:txBody>
          <a:bodyPr lIns="0" tIns="0" rIns="0" bIns="0" anchor="t"/>
          <a:lstStyle>
            <a:lvl1pPr marL="0" indent="0" fontAlgn="auto">
              <a:spcAft>
                <a:spcPts val="600"/>
              </a:spcAft>
              <a:buNone/>
              <a:defRPr/>
            </a:lvl1pPr>
          </a:lstStyle>
          <a:p>
            <a:pPr marL="0" indent="0" fontAlgn="auto">
              <a:spcAft>
                <a:spcPts val="600"/>
              </a:spcAft>
              <a:buNone/>
              <a:defRPr/>
            </a:pPr>
            <a:r>
              <a:rPr lang="en-US" dirty="0"/>
              <a:t>Heading</a:t>
            </a:r>
            <a:endParaRPr lang="en-AU" dirty="0">
              <a:solidFill>
                <a:srgbClr val="FF0000"/>
              </a:solidFill>
            </a:endParaRPr>
          </a:p>
        </p:txBody>
      </p:sp>
      <p:sp>
        <p:nvSpPr>
          <p:cNvPr id="13" name="Picture Placeholder 10">
            <a:extLst>
              <a:ext uri="{FF2B5EF4-FFF2-40B4-BE49-F238E27FC236}">
                <a16:creationId xmlns:a16="http://schemas.microsoft.com/office/drawing/2014/main" id="{A74C51C2-92E2-384C-B2EA-8187DC7E9CED}"/>
              </a:ext>
            </a:extLst>
          </p:cNvPr>
          <p:cNvSpPr>
            <a:spLocks noGrp="1"/>
          </p:cNvSpPr>
          <p:nvPr>
            <p:ph type="pic" sz="quarter" idx="10"/>
          </p:nvPr>
        </p:nvSpPr>
        <p:spPr>
          <a:xfrm>
            <a:off x="4681539" y="2650067"/>
            <a:ext cx="3411537" cy="2535767"/>
          </a:xfrm>
        </p:spPr>
        <p:txBody>
          <a:bodyPr/>
          <a:lstStyle/>
          <a:p>
            <a:r>
              <a:rPr lang="en-GB"/>
              <a:t>Click icon to add picture</a:t>
            </a:r>
            <a:endParaRPr lang="en-US"/>
          </a:p>
        </p:txBody>
      </p:sp>
      <p:sp>
        <p:nvSpPr>
          <p:cNvPr id="14" name="Picture Placeholder 10">
            <a:extLst>
              <a:ext uri="{FF2B5EF4-FFF2-40B4-BE49-F238E27FC236}">
                <a16:creationId xmlns:a16="http://schemas.microsoft.com/office/drawing/2014/main" id="{5E3ED63D-82E7-F048-A24E-5EFF85404615}"/>
              </a:ext>
            </a:extLst>
          </p:cNvPr>
          <p:cNvSpPr>
            <a:spLocks noGrp="1"/>
          </p:cNvSpPr>
          <p:nvPr>
            <p:ph type="pic" sz="quarter" idx="11"/>
          </p:nvPr>
        </p:nvSpPr>
        <p:spPr>
          <a:xfrm>
            <a:off x="872283" y="2650067"/>
            <a:ext cx="3411537" cy="2535767"/>
          </a:xfrm>
        </p:spPr>
        <p:txBody>
          <a:bodyPr/>
          <a:lstStyle/>
          <a:p>
            <a:r>
              <a:rPr lang="en-GB"/>
              <a:t>Click icon to add picture</a:t>
            </a:r>
            <a:endParaRPr lang="en-US" dirty="0"/>
          </a:p>
        </p:txBody>
      </p:sp>
      <p:sp>
        <p:nvSpPr>
          <p:cNvPr id="25" name="Text Placeholder 3">
            <a:extLst>
              <a:ext uri="{FF2B5EF4-FFF2-40B4-BE49-F238E27FC236}">
                <a16:creationId xmlns:a16="http://schemas.microsoft.com/office/drawing/2014/main" id="{8F4C4831-32CD-1C43-8C2F-DCC29436FA69}"/>
              </a:ext>
            </a:extLst>
          </p:cNvPr>
          <p:cNvSpPr>
            <a:spLocks noGrp="1"/>
          </p:cNvSpPr>
          <p:nvPr>
            <p:ph type="body" sz="quarter" idx="12" hasCustomPrompt="1"/>
          </p:nvPr>
        </p:nvSpPr>
        <p:spPr>
          <a:xfrm>
            <a:off x="358775" y="1352463"/>
            <a:ext cx="8426449" cy="740833"/>
          </a:xfrm>
        </p:spPr>
        <p:txBody>
          <a:bodyPr lIns="0" tIns="0" rIns="0" bIns="0"/>
          <a:lstStyle>
            <a:lvl1pPr marL="0" indent="0">
              <a:buNone/>
              <a:defRPr>
                <a:solidFill>
                  <a:srgbClr val="343433"/>
                </a:solidFill>
              </a:defRPr>
            </a:lvl1pPr>
          </a:lstStyle>
          <a:p>
            <a:pPr lvl="0"/>
            <a:r>
              <a:rPr lang="en-US" dirty="0"/>
              <a:t>Intro copy here</a:t>
            </a:r>
          </a:p>
        </p:txBody>
      </p:sp>
      <p:sp>
        <p:nvSpPr>
          <p:cNvPr id="3" name="Text Placeholder 2">
            <a:extLst>
              <a:ext uri="{FF2B5EF4-FFF2-40B4-BE49-F238E27FC236}">
                <a16:creationId xmlns:a16="http://schemas.microsoft.com/office/drawing/2014/main" id="{7BD98C5F-18C6-6644-AA47-81AF0422EF6E}"/>
              </a:ext>
            </a:extLst>
          </p:cNvPr>
          <p:cNvSpPr>
            <a:spLocks noGrp="1"/>
          </p:cNvSpPr>
          <p:nvPr>
            <p:ph type="body" sz="quarter" idx="13" hasCustomPrompt="1"/>
          </p:nvPr>
        </p:nvSpPr>
        <p:spPr>
          <a:xfrm>
            <a:off x="872283" y="5406519"/>
            <a:ext cx="3411509" cy="789517"/>
          </a:xfrm>
        </p:spPr>
        <p:txBody>
          <a:bodyPr lIns="0" tIns="0" rIns="0" bIns="0"/>
          <a:lstStyle>
            <a:lvl1pPr>
              <a:defRPr sz="2400"/>
            </a:lvl1pPr>
          </a:lstStyle>
          <a:p>
            <a:pPr lvl="0"/>
            <a:r>
              <a:rPr lang="en-US" dirty="0"/>
              <a:t>Caption</a:t>
            </a:r>
          </a:p>
        </p:txBody>
      </p:sp>
      <p:sp>
        <p:nvSpPr>
          <p:cNvPr id="10" name="Text Placeholder 2">
            <a:extLst>
              <a:ext uri="{FF2B5EF4-FFF2-40B4-BE49-F238E27FC236}">
                <a16:creationId xmlns:a16="http://schemas.microsoft.com/office/drawing/2014/main" id="{72598C76-8B4C-334A-BE7B-2C6BF096C107}"/>
              </a:ext>
            </a:extLst>
          </p:cNvPr>
          <p:cNvSpPr>
            <a:spLocks noGrp="1"/>
          </p:cNvSpPr>
          <p:nvPr>
            <p:ph type="body" sz="quarter" idx="14" hasCustomPrompt="1"/>
          </p:nvPr>
        </p:nvSpPr>
        <p:spPr>
          <a:xfrm>
            <a:off x="4669030" y="5406519"/>
            <a:ext cx="3411509" cy="789517"/>
          </a:xfrm>
        </p:spPr>
        <p:txBody>
          <a:bodyPr lIns="0" tIns="0" rIns="0" bIns="0"/>
          <a:lstStyle>
            <a:lvl1pPr>
              <a:defRPr sz="2400"/>
            </a:lvl1pPr>
          </a:lstStyle>
          <a:p>
            <a:pPr lvl="0"/>
            <a:r>
              <a:rPr lang="en-US" dirty="0"/>
              <a:t>Caption</a:t>
            </a:r>
          </a:p>
        </p:txBody>
      </p:sp>
    </p:spTree>
    <p:extLst>
      <p:ext uri="{BB962C8B-B14F-4D97-AF65-F5344CB8AC3E}">
        <p14:creationId xmlns:p14="http://schemas.microsoft.com/office/powerpoint/2010/main" val="1180691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able/chart/image x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GB"/>
              <a:t>Click to edit Master title style</a:t>
            </a:r>
            <a:endParaRPr lang="en-US" dirty="0"/>
          </a:p>
        </p:txBody>
      </p:sp>
      <p:sp>
        <p:nvSpPr>
          <p:cNvPr id="3" name="Content Placeholder 2"/>
          <p:cNvSpPr>
            <a:spLocks noGrp="1"/>
          </p:cNvSpPr>
          <p:nvPr>
            <p:ph sz="half" idx="1"/>
          </p:nvPr>
        </p:nvSpPr>
        <p:spPr>
          <a:xfrm>
            <a:off x="358775" y="1359925"/>
            <a:ext cx="4038600" cy="4525963"/>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
        <p:nvSpPr>
          <p:cNvPr id="4" name="Content Placeholder 3"/>
          <p:cNvSpPr>
            <a:spLocks noGrp="1"/>
          </p:cNvSpPr>
          <p:nvPr>
            <p:ph sz="half" idx="2"/>
          </p:nvPr>
        </p:nvSpPr>
        <p:spPr>
          <a:xfrm>
            <a:off x="4746627" y="1359925"/>
            <a:ext cx="4038600" cy="4525963"/>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6226643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a:extLst>
              <a:ext uri="{28A0092B-C50C-407E-A947-70E740481C1C}">
                <a14:useLocalDpi xmlns:a14="http://schemas.microsoft.com/office/drawing/2010/main"/>
              </a:ext>
            </a:extLst>
          </a:blip>
          <a:srcRect/>
          <a:stretch>
            <a:fillRect/>
          </a:stretch>
        </p:blipFill>
        <p:spPr bwMode="auto">
          <a:xfrm>
            <a:off x="454025" y="5905501"/>
            <a:ext cx="1536700" cy="531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8"/>
          <p:cNvSpPr>
            <a:spLocks noGrp="1"/>
          </p:cNvSpPr>
          <p:nvPr>
            <p:ph type="title"/>
          </p:nvPr>
        </p:nvSpPr>
        <p:spPr>
          <a:xfrm>
            <a:off x="358775" y="501651"/>
            <a:ext cx="8388586" cy="528757"/>
          </a:xfrm>
        </p:spPr>
        <p:txBody>
          <a:bodyPr tIns="0" anchor="t"/>
          <a:lstStyle>
            <a:lvl1pPr>
              <a:defRPr baseline="0">
                <a:solidFill>
                  <a:srgbClr val="E64626"/>
                </a:solidFill>
              </a:defRPr>
            </a:lvl1pPr>
          </a:lstStyle>
          <a:p>
            <a:r>
              <a:rPr lang="en-GB"/>
              <a:t>Click to edit Master title style</a:t>
            </a:r>
            <a:endParaRPr lang="en-US" dirty="0"/>
          </a:p>
        </p:txBody>
      </p:sp>
      <p:sp>
        <p:nvSpPr>
          <p:cNvPr id="7" name="Picture Placeholder 13"/>
          <p:cNvSpPr>
            <a:spLocks noGrp="1"/>
          </p:cNvSpPr>
          <p:nvPr>
            <p:ph type="pic" sz="quarter" idx="12"/>
          </p:nvPr>
        </p:nvSpPr>
        <p:spPr>
          <a:xfrm>
            <a:off x="360000" y="1800001"/>
            <a:ext cx="8425225" cy="4556351"/>
          </a:xfrm>
          <a:solidFill>
            <a:schemeClr val="accent4"/>
          </a:solidFill>
        </p:spPr>
        <p:txBody>
          <a:bodyPr rtlCol="0" anchor="ctr">
            <a:normAutofit/>
          </a:bodyPr>
          <a:lstStyle>
            <a:lvl1pPr marL="0" indent="0" algn="ctr">
              <a:buNone/>
              <a:defRPr/>
            </a:lvl1pPr>
          </a:lstStyle>
          <a:p>
            <a:pPr lvl="0"/>
            <a:r>
              <a:rPr lang="en-GB" noProof="0"/>
              <a:t>Click icon to add picture</a:t>
            </a:r>
            <a:endParaRPr lang="en-US" noProof="0" dirty="0"/>
          </a:p>
        </p:txBody>
      </p:sp>
      <p:sp>
        <p:nvSpPr>
          <p:cNvPr id="10" name="Text Placeholder 3">
            <a:extLst>
              <a:ext uri="{FF2B5EF4-FFF2-40B4-BE49-F238E27FC236}">
                <a16:creationId xmlns:a16="http://schemas.microsoft.com/office/drawing/2014/main" id="{738F5981-0C41-7E41-8A74-498498074DED}"/>
              </a:ext>
            </a:extLst>
          </p:cNvPr>
          <p:cNvSpPr>
            <a:spLocks noGrp="1"/>
          </p:cNvSpPr>
          <p:nvPr>
            <p:ph type="body" sz="quarter" idx="10"/>
          </p:nvPr>
        </p:nvSpPr>
        <p:spPr>
          <a:xfrm>
            <a:off x="360000" y="1324801"/>
            <a:ext cx="8424000" cy="740833"/>
          </a:xfrm>
        </p:spPr>
        <p:txBody>
          <a:bodyPr lIns="0" tIns="0" rIns="0" bIns="0"/>
          <a:lstStyle>
            <a:lvl1pPr marL="0" indent="0">
              <a:buNone/>
              <a:defRPr>
                <a:solidFill>
                  <a:srgbClr val="343433"/>
                </a:solidFill>
              </a:defRPr>
            </a:lvl1pPr>
          </a:lstStyle>
          <a:p>
            <a:pPr lvl="0"/>
            <a:r>
              <a:rPr lang="en-GB"/>
              <a:t>Click to edit Master text styles</a:t>
            </a:r>
          </a:p>
        </p:txBody>
      </p:sp>
    </p:spTree>
    <p:extLst>
      <p:ext uri="{BB962C8B-B14F-4D97-AF65-F5344CB8AC3E}">
        <p14:creationId xmlns:p14="http://schemas.microsoft.com/office/powerpoint/2010/main" val="25916228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on 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501651"/>
            <a:ext cx="8426450" cy="585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a:defRPr/>
            </a:lvl1pPr>
          </a:lstStyle>
          <a:p>
            <a:pPr lvl="0"/>
            <a:r>
              <a:rPr lang="en-AU" dirty="0"/>
              <a:t>“Insert quote here”</a:t>
            </a:r>
          </a:p>
        </p:txBody>
      </p:sp>
    </p:spTree>
    <p:extLst>
      <p:ext uri="{BB962C8B-B14F-4D97-AF65-F5344CB8AC3E}">
        <p14:creationId xmlns:p14="http://schemas.microsoft.com/office/powerpoint/2010/main" val="41886643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on Charco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76C99-C2D0-7E41-9AA7-E83E178EC3EC}"/>
              </a:ext>
            </a:extLst>
          </p:cNvPr>
          <p:cNvSpPr/>
          <p:nvPr userDrawn="1"/>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501651"/>
            <a:ext cx="8426450" cy="585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a:defRPr>
                <a:solidFill>
                  <a:schemeClr val="bg1"/>
                </a:solidFill>
              </a:defRPr>
            </a:lvl1pPr>
          </a:lstStyle>
          <a:p>
            <a:pPr lvl="0"/>
            <a:r>
              <a:rPr lang="en-AU" dirty="0"/>
              <a:t>“Insert quote here”</a:t>
            </a:r>
          </a:p>
        </p:txBody>
      </p:sp>
      <p:sp>
        <p:nvSpPr>
          <p:cNvPr id="5" name="Date Placeholder 3">
            <a:extLst>
              <a:ext uri="{FF2B5EF4-FFF2-40B4-BE49-F238E27FC236}">
                <a16:creationId xmlns:a16="http://schemas.microsoft.com/office/drawing/2014/main" id="{A37C4B54-9F50-44CC-81DF-E2B3B12189A2}"/>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solidFill>
                  <a:schemeClr val="bg1"/>
                </a:solidFill>
                <a:latin typeface="Arial" panose="020B0604020202020204" pitchFamily="34" charset="0"/>
                <a:cs typeface="Arial" panose="020B0604020202020204" pitchFamily="34" charset="0"/>
              </a:rPr>
              <a:t>The </a:t>
            </a:r>
            <a:r>
              <a:rPr lang="en-AU" sz="900" dirty="0">
                <a:solidFill>
                  <a:schemeClr val="bg1"/>
                </a:solidFill>
                <a:latin typeface="Arial" panose="020B0604020202020204" pitchFamily="34" charset="0"/>
                <a:cs typeface="Arial" panose="020B0604020202020204" pitchFamily="34" charset="0"/>
              </a:rPr>
              <a:t>University of Sydney</a:t>
            </a:r>
            <a:endParaRPr sz="9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51574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1"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5175903"/>
            <a:ext cx="1854200" cy="641350"/>
          </a:xfrm>
          <a:prstGeom prst="rect">
            <a:avLst/>
          </a:prstGeom>
        </p:spPr>
      </p:pic>
      <p:sp>
        <p:nvSpPr>
          <p:cNvPr id="4" name="Text Placeholder 3">
            <a:extLst>
              <a:ext uri="{FF2B5EF4-FFF2-40B4-BE49-F238E27FC236}">
                <a16:creationId xmlns:a16="http://schemas.microsoft.com/office/drawing/2014/main" id="{61810D18-D805-534E-AC4E-3F1F70CCD8A5}"/>
              </a:ext>
            </a:extLst>
          </p:cNvPr>
          <p:cNvSpPr>
            <a:spLocks noGrp="1"/>
          </p:cNvSpPr>
          <p:nvPr>
            <p:ph type="body" sz="quarter" idx="10" hasCustomPrompt="1"/>
          </p:nvPr>
        </p:nvSpPr>
        <p:spPr>
          <a:xfrm>
            <a:off x="358775" y="2603501"/>
            <a:ext cx="8426450" cy="825500"/>
          </a:xfrm>
        </p:spPr>
        <p:txBody>
          <a:bodyPr/>
          <a:lstStyle>
            <a:lvl1pPr algn="ctr">
              <a:defRPr sz="3000" b="1">
                <a:solidFill>
                  <a:schemeClr val="bg1"/>
                </a:solidFill>
              </a:defRPr>
            </a:lvl1pPr>
          </a:lstStyle>
          <a:p>
            <a:pPr lvl="0"/>
            <a:r>
              <a:rPr lang="en-US" dirty="0"/>
              <a:t>Questions?</a:t>
            </a:r>
          </a:p>
        </p:txBody>
      </p:sp>
    </p:spTree>
    <p:extLst>
      <p:ext uri="{BB962C8B-B14F-4D97-AF65-F5344CB8AC3E}">
        <p14:creationId xmlns:p14="http://schemas.microsoft.com/office/powerpoint/2010/main" val="4395880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2F2116-70B0-0A40-9A99-39B093E90C85}"/>
              </a:ext>
            </a:extLst>
          </p:cNvPr>
          <p:cNvSpPr/>
          <p:nvPr userDrawn="1"/>
        </p:nvSpPr>
        <p:spPr>
          <a:xfrm>
            <a:off x="-107713" y="0"/>
            <a:ext cx="9240253" cy="6858000"/>
          </a:xfrm>
          <a:prstGeom prst="rect">
            <a:avLst/>
          </a:prstGeom>
          <a:solidFill>
            <a:srgbClr val="E646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accent1"/>
              </a:solidFill>
            </a:endParaRPr>
          </a:p>
        </p:txBody>
      </p:sp>
      <p:pic>
        <p:nvPicPr>
          <p:cNvPr id="4" name="Picture 3" descr="A close up of a logo&#10;&#10;Description automatically generated">
            <a:extLst>
              <a:ext uri="{FF2B5EF4-FFF2-40B4-BE49-F238E27FC236}">
                <a16:creationId xmlns:a16="http://schemas.microsoft.com/office/drawing/2014/main" id="{FC6C9423-2ECA-CD45-9BE8-3D9F205D05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4799" y="4362431"/>
            <a:ext cx="325120" cy="325120"/>
          </a:xfrm>
          <a:prstGeom prst="rect">
            <a:avLst/>
          </a:prstGeom>
        </p:spPr>
      </p:pic>
      <p:pic>
        <p:nvPicPr>
          <p:cNvPr id="5" name="Picture 4" descr="A close up of a logo&#10;&#10;Description automatically generated">
            <a:extLst>
              <a:ext uri="{FF2B5EF4-FFF2-40B4-BE49-F238E27FC236}">
                <a16:creationId xmlns:a16="http://schemas.microsoft.com/office/drawing/2014/main" id="{39587C46-DB1B-284B-B753-D9F8965572C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98165" y="4322141"/>
            <a:ext cx="390144" cy="390144"/>
          </a:xfrm>
          <a:prstGeom prst="rect">
            <a:avLst/>
          </a:prstGeom>
        </p:spPr>
      </p:pic>
      <p:pic>
        <p:nvPicPr>
          <p:cNvPr id="6" name="Picture 5" descr="A close up of a logo&#10;&#10;Description automatically generated">
            <a:extLst>
              <a:ext uri="{FF2B5EF4-FFF2-40B4-BE49-F238E27FC236}">
                <a16:creationId xmlns:a16="http://schemas.microsoft.com/office/drawing/2014/main" id="{190F75B7-D6B0-654C-95E8-A0DD9735499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4368055"/>
            <a:ext cx="325120" cy="325120"/>
          </a:xfrm>
          <a:prstGeom prst="rect">
            <a:avLst/>
          </a:prstGeom>
        </p:spPr>
      </p:pic>
      <p:pic>
        <p:nvPicPr>
          <p:cNvPr id="7" name="Picture 6" descr="A close up of a logo&#10;&#10;Description automatically generated">
            <a:extLst>
              <a:ext uri="{FF2B5EF4-FFF2-40B4-BE49-F238E27FC236}">
                <a16:creationId xmlns:a16="http://schemas.microsoft.com/office/drawing/2014/main" id="{802A81A5-A3BF-3240-937B-95577F14018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58694" y="4183500"/>
            <a:ext cx="715264" cy="715264"/>
          </a:xfrm>
          <a:prstGeom prst="rect">
            <a:avLst/>
          </a:prstGeom>
        </p:spPr>
      </p:pic>
      <p:sp>
        <p:nvSpPr>
          <p:cNvPr id="14" name="Picture Placeholder 12">
            <a:extLst>
              <a:ext uri="{FF2B5EF4-FFF2-40B4-BE49-F238E27FC236}">
                <a16:creationId xmlns:a16="http://schemas.microsoft.com/office/drawing/2014/main" id="{9E07EDDF-AE60-8841-BDD4-E3CB0F1F43E4}"/>
              </a:ext>
            </a:extLst>
          </p:cNvPr>
          <p:cNvSpPr>
            <a:spLocks noGrp="1"/>
          </p:cNvSpPr>
          <p:nvPr>
            <p:ph type="pic" sz="quarter" idx="10"/>
          </p:nvPr>
        </p:nvSpPr>
        <p:spPr>
          <a:xfrm>
            <a:off x="4765676" y="0"/>
            <a:ext cx="4372544" cy="6858000"/>
          </a:xfrm>
        </p:spPr>
        <p:txBody>
          <a:bodyPr/>
          <a:lstStyle/>
          <a:p>
            <a:r>
              <a:rPr lang="en-GB"/>
              <a:t>Click icon to add picture</a:t>
            </a:r>
            <a:endParaRPr lang="en-US" dirty="0"/>
          </a:p>
        </p:txBody>
      </p:sp>
      <p:sp>
        <p:nvSpPr>
          <p:cNvPr id="12" name="Title 1">
            <a:extLst>
              <a:ext uri="{FF2B5EF4-FFF2-40B4-BE49-F238E27FC236}">
                <a16:creationId xmlns:a16="http://schemas.microsoft.com/office/drawing/2014/main" id="{808BD2E6-1033-4D4A-B17F-9B0C64E7E2BB}"/>
              </a:ext>
            </a:extLst>
          </p:cNvPr>
          <p:cNvSpPr>
            <a:spLocks noGrp="1"/>
          </p:cNvSpPr>
          <p:nvPr>
            <p:ph type="title" hasCustomPrompt="1"/>
          </p:nvPr>
        </p:nvSpPr>
        <p:spPr>
          <a:xfrm>
            <a:off x="358776" y="501651"/>
            <a:ext cx="4019551" cy="647183"/>
          </a:xfrm>
        </p:spPr>
        <p:txBody>
          <a:bodyPr/>
          <a:lstStyle>
            <a:lvl1pPr>
              <a:defRPr>
                <a:solidFill>
                  <a:schemeClr val="bg1"/>
                </a:solidFill>
              </a:defRPr>
            </a:lvl1pPr>
          </a:lstStyle>
          <a:p>
            <a:r>
              <a:rPr lang="en-US" dirty="0"/>
              <a:t>Connect with us</a:t>
            </a:r>
          </a:p>
        </p:txBody>
      </p:sp>
      <p:sp>
        <p:nvSpPr>
          <p:cNvPr id="11" name="Date Placeholder 3">
            <a:extLst>
              <a:ext uri="{FF2B5EF4-FFF2-40B4-BE49-F238E27FC236}">
                <a16:creationId xmlns:a16="http://schemas.microsoft.com/office/drawing/2014/main" id="{A5FEF901-2FAA-4263-AEB6-88A0D2B07001}"/>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latin typeface="Arial" panose="020B0604020202020204" pitchFamily="34" charset="0"/>
                <a:cs typeface="Arial" panose="020B0604020202020204" pitchFamily="34" charset="0"/>
              </a:rPr>
              <a:t>The </a:t>
            </a:r>
            <a:r>
              <a:rPr lang="en-AU" sz="900" dirty="0">
                <a:latin typeface="Arial" panose="020B0604020202020204" pitchFamily="34" charset="0"/>
                <a:cs typeface="Arial" panose="020B0604020202020204" pitchFamily="34" charset="0"/>
              </a:rPr>
              <a:t>University of Sydney</a:t>
            </a:r>
            <a:endParaRPr sz="900" dirty="0">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0CA7E288-B793-4AB8-A23C-034C74EB91AC}"/>
              </a:ext>
            </a:extLst>
          </p:cNvPr>
          <p:cNvSpPr txBox="1">
            <a:spLocks/>
          </p:cNvSpPr>
          <p:nvPr userDrawn="1"/>
        </p:nvSpPr>
        <p:spPr bwMode="auto">
          <a:xfrm>
            <a:off x="358776" y="1451770"/>
            <a:ext cx="4019551" cy="2620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team/discipline area/</a:t>
            </a:r>
          </a:p>
          <a:p>
            <a:r>
              <a:rPr lang="en-AU" sz="2400" b="0" dirty="0">
                <a:solidFill>
                  <a:schemeClr val="tx1"/>
                </a:solidFill>
              </a:rPr>
              <a:t>First name Last name</a:t>
            </a:r>
          </a:p>
          <a:p>
            <a:r>
              <a:rPr lang="en-AU" sz="2400" b="0" dirty="0">
                <a:solidFill>
                  <a:schemeClr val="tx1"/>
                </a:solidFill>
              </a:rPr>
              <a:t>Position</a:t>
            </a:r>
          </a:p>
          <a:p>
            <a:r>
              <a:rPr lang="en-AU" sz="2400" b="0" dirty="0">
                <a:solidFill>
                  <a:schemeClr val="tx1"/>
                </a:solidFill>
              </a:rPr>
              <a:t>+61 2 XXXX </a:t>
            </a:r>
            <a:r>
              <a:rPr lang="en-AU" sz="2400" b="0" dirty="0" err="1">
                <a:solidFill>
                  <a:schemeClr val="tx1"/>
                </a:solidFill>
              </a:rPr>
              <a:t>XXXX</a:t>
            </a:r>
            <a:endParaRPr lang="en-AU" sz="2400" b="0" dirty="0">
              <a:solidFill>
                <a:schemeClr val="tx1"/>
              </a:solidFill>
            </a:endParaRPr>
          </a:p>
          <a:p>
            <a:r>
              <a:rPr lang="en-AU" sz="2400" b="0" dirty="0">
                <a:solidFill>
                  <a:schemeClr val="tx1"/>
                </a:solidFill>
              </a:rPr>
              <a:t>first.last@sydney.edu.au</a:t>
            </a:r>
          </a:p>
          <a:p>
            <a:r>
              <a:rPr lang="en-AU" sz="2400" b="0" dirty="0">
                <a:solidFill>
                  <a:schemeClr val="tx1"/>
                </a:solidFill>
              </a:rPr>
              <a:t>sydney.edu.au/</a:t>
            </a:r>
            <a:r>
              <a:rPr lang="en-AU" sz="2400" b="0" dirty="0" err="1">
                <a:solidFill>
                  <a:schemeClr val="tx1"/>
                </a:solidFill>
              </a:rPr>
              <a:t>url</a:t>
            </a:r>
            <a:endParaRPr lang="en-AU" sz="2400" b="0" dirty="0">
              <a:solidFill>
                <a:schemeClr val="tx1"/>
              </a:solidFill>
            </a:endParaRPr>
          </a:p>
        </p:txBody>
      </p:sp>
      <p:sp>
        <p:nvSpPr>
          <p:cNvPr id="18" name="Title 1">
            <a:extLst>
              <a:ext uri="{FF2B5EF4-FFF2-40B4-BE49-F238E27FC236}">
                <a16:creationId xmlns:a16="http://schemas.microsoft.com/office/drawing/2014/main" id="{B3463AF4-5701-4B9C-82C2-CA670D825355}"/>
              </a:ext>
            </a:extLst>
          </p:cNvPr>
          <p:cNvSpPr txBox="1">
            <a:spLocks/>
          </p:cNvSpPr>
          <p:nvPr userDrawn="1"/>
        </p:nvSpPr>
        <p:spPr bwMode="auto">
          <a:xfrm>
            <a:off x="358776" y="4993513"/>
            <a:ext cx="4019551" cy="12680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social media handles</a:t>
            </a:r>
          </a:p>
        </p:txBody>
      </p:sp>
    </p:spTree>
    <p:extLst>
      <p:ext uri="{BB962C8B-B14F-4D97-AF65-F5344CB8AC3E}">
        <p14:creationId xmlns:p14="http://schemas.microsoft.com/office/powerpoint/2010/main" val="2822603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blue left justifie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 name="Picture 2">
            <a:extLst>
              <a:ext uri="{FF2B5EF4-FFF2-40B4-BE49-F238E27FC236}">
                <a16:creationId xmlns:a16="http://schemas.microsoft.com/office/drawing/2014/main" id="{141099E0-B2EC-464F-A0C3-6006871D84E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5715000"/>
            <a:ext cx="1854200" cy="641350"/>
          </a:xfrm>
          <a:prstGeom prst="rect">
            <a:avLst/>
          </a:prstGeom>
        </p:spPr>
      </p:pic>
      <p:sp>
        <p:nvSpPr>
          <p:cNvPr id="8" name="Title 8">
            <a:extLst>
              <a:ext uri="{FF2B5EF4-FFF2-40B4-BE49-F238E27FC236}">
                <a16:creationId xmlns:a16="http://schemas.microsoft.com/office/drawing/2014/main" id="{E47FCD98-EB33-C04F-BAE9-9B7060223ED1}"/>
              </a:ext>
            </a:extLst>
          </p:cNvPr>
          <p:cNvSpPr>
            <a:spLocks noGrp="1"/>
          </p:cNvSpPr>
          <p:nvPr>
            <p:ph type="title" hasCustomPrompt="1"/>
          </p:nvPr>
        </p:nvSpPr>
        <p:spPr>
          <a:xfrm>
            <a:off x="381884" y="1617082"/>
            <a:ext cx="8407184" cy="708607"/>
          </a:xfrm>
        </p:spPr>
        <p:txBody>
          <a:bodyPr anchor="t"/>
          <a:lstStyle>
            <a:lvl1pPr algn="l">
              <a:defRPr sz="3000">
                <a:solidFill>
                  <a:schemeClr val="bg1"/>
                </a:solidFill>
              </a:defRPr>
            </a:lvl1pPr>
          </a:lstStyle>
          <a:p>
            <a:r>
              <a:rPr lang="en-US" dirty="0"/>
              <a:t>Title heading here</a:t>
            </a:r>
          </a:p>
        </p:txBody>
      </p:sp>
      <p:sp>
        <p:nvSpPr>
          <p:cNvPr id="11" name="Text Placeholder 4">
            <a:extLst>
              <a:ext uri="{FF2B5EF4-FFF2-40B4-BE49-F238E27FC236}">
                <a16:creationId xmlns:a16="http://schemas.microsoft.com/office/drawing/2014/main" id="{90CFCEB7-F6D8-F541-9074-02694889BD6D}"/>
              </a:ext>
            </a:extLst>
          </p:cNvPr>
          <p:cNvSpPr>
            <a:spLocks noGrp="1"/>
          </p:cNvSpPr>
          <p:nvPr>
            <p:ph type="body" sz="quarter" idx="13" hasCustomPrompt="1"/>
          </p:nvPr>
        </p:nvSpPr>
        <p:spPr>
          <a:xfrm>
            <a:off x="382766" y="2469569"/>
            <a:ext cx="8406302" cy="708607"/>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4124428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yellow left justified">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itle 8">
            <a:extLst>
              <a:ext uri="{FF2B5EF4-FFF2-40B4-BE49-F238E27FC236}">
                <a16:creationId xmlns:a16="http://schemas.microsoft.com/office/drawing/2014/main" id="{86E0BA08-BCEE-7E40-AAE1-56707940D033}"/>
              </a:ext>
            </a:extLst>
          </p:cNvPr>
          <p:cNvSpPr>
            <a:spLocks noGrp="1"/>
          </p:cNvSpPr>
          <p:nvPr>
            <p:ph type="title" hasCustomPrompt="1"/>
          </p:nvPr>
        </p:nvSpPr>
        <p:spPr>
          <a:xfrm>
            <a:off x="381884" y="1617082"/>
            <a:ext cx="8407184" cy="708607"/>
          </a:xfrm>
        </p:spPr>
        <p:txBody>
          <a:bodyPr anchor="t"/>
          <a:lstStyle>
            <a:lvl1pPr algn="l">
              <a:defRPr sz="3000">
                <a:solidFill>
                  <a:schemeClr val="tx1"/>
                </a:solidFill>
              </a:defRPr>
            </a:lvl1pPr>
          </a:lstStyle>
          <a:p>
            <a:r>
              <a:rPr lang="en-US" dirty="0"/>
              <a:t>Title heading here</a:t>
            </a:r>
          </a:p>
        </p:txBody>
      </p:sp>
      <p:sp>
        <p:nvSpPr>
          <p:cNvPr id="10" name="Text Placeholder 4">
            <a:extLst>
              <a:ext uri="{FF2B5EF4-FFF2-40B4-BE49-F238E27FC236}">
                <a16:creationId xmlns:a16="http://schemas.microsoft.com/office/drawing/2014/main" id="{86D5FB94-986E-164F-9D09-85493D8294E6}"/>
              </a:ext>
            </a:extLst>
          </p:cNvPr>
          <p:cNvSpPr>
            <a:spLocks noGrp="1"/>
          </p:cNvSpPr>
          <p:nvPr>
            <p:ph type="body" sz="quarter" idx="13" hasCustomPrompt="1"/>
          </p:nvPr>
        </p:nvSpPr>
        <p:spPr>
          <a:xfrm>
            <a:off x="382766" y="2469567"/>
            <a:ext cx="8406302" cy="7104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2F3CD417-9589-7449-92D5-ECB1E55ABF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5715000"/>
            <a:ext cx="1854200" cy="641350"/>
          </a:xfrm>
          <a:prstGeom prst="rect">
            <a:avLst/>
          </a:prstGeom>
        </p:spPr>
      </p:pic>
    </p:spTree>
    <p:extLst>
      <p:ext uri="{BB962C8B-B14F-4D97-AF65-F5344CB8AC3E}">
        <p14:creationId xmlns:p14="http://schemas.microsoft.com/office/powerpoint/2010/main" val="857315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charcoal left justifi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DF7538-00CA-AD4E-AF40-87B8852AB7F5}"/>
              </a:ext>
            </a:extLst>
          </p:cNvPr>
          <p:cNvSpPr/>
          <p:nvPr userDrawn="1"/>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40751D3-F541-6D48-A684-6D495EA1D7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5715000"/>
            <a:ext cx="1854200" cy="641350"/>
          </a:xfrm>
          <a:prstGeom prst="rect">
            <a:avLst/>
          </a:prstGeom>
        </p:spPr>
      </p:pic>
      <p:sp>
        <p:nvSpPr>
          <p:cNvPr id="11" name="Title 8">
            <a:extLst>
              <a:ext uri="{FF2B5EF4-FFF2-40B4-BE49-F238E27FC236}">
                <a16:creationId xmlns:a16="http://schemas.microsoft.com/office/drawing/2014/main" id="{DCBCA472-A1E0-8C4E-A114-C53E60E9D8DF}"/>
              </a:ext>
            </a:extLst>
          </p:cNvPr>
          <p:cNvSpPr>
            <a:spLocks noGrp="1"/>
          </p:cNvSpPr>
          <p:nvPr>
            <p:ph type="title" hasCustomPrompt="1"/>
          </p:nvPr>
        </p:nvSpPr>
        <p:spPr>
          <a:xfrm>
            <a:off x="381884" y="1617082"/>
            <a:ext cx="8407184" cy="708607"/>
          </a:xfrm>
        </p:spPr>
        <p:txBody>
          <a:bodyPr anchor="t"/>
          <a:lstStyle>
            <a:lvl1pPr algn="l">
              <a:defRPr sz="3000">
                <a:solidFill>
                  <a:schemeClr val="bg1"/>
                </a:solidFill>
              </a:defRPr>
            </a:lvl1pPr>
          </a:lstStyle>
          <a:p>
            <a:r>
              <a:rPr lang="en-US" dirty="0"/>
              <a:t>Title heading here</a:t>
            </a:r>
          </a:p>
        </p:txBody>
      </p:sp>
      <p:sp>
        <p:nvSpPr>
          <p:cNvPr id="12" name="Text Placeholder 4">
            <a:extLst>
              <a:ext uri="{FF2B5EF4-FFF2-40B4-BE49-F238E27FC236}">
                <a16:creationId xmlns:a16="http://schemas.microsoft.com/office/drawing/2014/main" id="{F4BFE064-8601-3645-8880-83831DA209AF}"/>
              </a:ext>
            </a:extLst>
          </p:cNvPr>
          <p:cNvSpPr>
            <a:spLocks noGrp="1"/>
          </p:cNvSpPr>
          <p:nvPr>
            <p:ph type="body" sz="quarter" idx="13" hasCustomPrompt="1"/>
          </p:nvPr>
        </p:nvSpPr>
        <p:spPr>
          <a:xfrm>
            <a:off x="382766" y="2469569"/>
            <a:ext cx="8406302" cy="708607"/>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716970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with image behi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6298463-28C6-A342-8992-59A88DF1B8DC}"/>
              </a:ext>
            </a:extLst>
          </p:cNvPr>
          <p:cNvSpPr>
            <a:spLocks noGrp="1"/>
          </p:cNvSpPr>
          <p:nvPr>
            <p:ph type="pic" sz="quarter" idx="14"/>
          </p:nvPr>
        </p:nvSpPr>
        <p:spPr>
          <a:xfrm>
            <a:off x="0" y="0"/>
            <a:ext cx="9144000" cy="6858000"/>
          </a:xfrm>
        </p:spPr>
        <p:txBody>
          <a:bodyPr/>
          <a:lstStyle/>
          <a:p>
            <a:r>
              <a:rPr lang="en-GB"/>
              <a:t>Click icon to add picture</a:t>
            </a:r>
            <a:endParaRPr lang="en-US" dirty="0"/>
          </a:p>
        </p:txBody>
      </p:sp>
      <p:sp>
        <p:nvSpPr>
          <p:cNvPr id="9" name="Title 8"/>
          <p:cNvSpPr>
            <a:spLocks noGrp="1"/>
          </p:cNvSpPr>
          <p:nvPr>
            <p:ph type="title" hasCustomPrompt="1"/>
          </p:nvPr>
        </p:nvSpPr>
        <p:spPr>
          <a:xfrm>
            <a:off x="358776" y="513894"/>
            <a:ext cx="8430293" cy="708607"/>
          </a:xfrm>
        </p:spPr>
        <p:txBody>
          <a:bodyPr anchor="t"/>
          <a:lstStyle>
            <a:lvl1pPr algn="ctr">
              <a:defRPr sz="3000">
                <a:solidFill>
                  <a:srgbClr val="E64626"/>
                </a:solidFill>
              </a:defRPr>
            </a:lvl1pPr>
          </a:lstStyle>
          <a:p>
            <a:r>
              <a:rPr lang="en-US" dirty="0"/>
              <a:t>Title heading here</a:t>
            </a:r>
          </a:p>
        </p:txBody>
      </p:sp>
      <p:sp>
        <p:nvSpPr>
          <p:cNvPr id="16" name="Text Placeholder 4"/>
          <p:cNvSpPr>
            <a:spLocks noGrp="1"/>
          </p:cNvSpPr>
          <p:nvPr>
            <p:ph type="body" sz="quarter" idx="13" hasCustomPrompt="1"/>
          </p:nvPr>
        </p:nvSpPr>
        <p:spPr>
          <a:xfrm>
            <a:off x="358776" y="1327793"/>
            <a:ext cx="8430293"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2036399"/>
            <a:ext cx="1854200" cy="641350"/>
          </a:xfrm>
          <a:prstGeom prst="rect">
            <a:avLst/>
          </a:prstGeom>
        </p:spPr>
      </p:pic>
    </p:spTree>
    <p:extLst>
      <p:ext uri="{BB962C8B-B14F-4D97-AF65-F5344CB8AC3E}">
        <p14:creationId xmlns:p14="http://schemas.microsoft.com/office/powerpoint/2010/main" val="142648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lvl1pPr>
              <a:lnSpc>
                <a:spcPct val="90000"/>
              </a:lnSpc>
              <a:defRPr/>
            </a:lvl1pPr>
            <a:lvl2pPr marL="742950" indent="-285750">
              <a:lnSpc>
                <a:spcPct val="90000"/>
              </a:lnSpc>
              <a:buFont typeface="Lucida Grande"/>
              <a:buChar char="–"/>
              <a:defRPr/>
            </a:lvl2pPr>
            <a:lvl3pPr>
              <a:lnSpc>
                <a:spcPct val="90000"/>
              </a:lnSpc>
              <a:defRPr/>
            </a:lvl3pPr>
          </a:lstStyle>
          <a:p>
            <a:pPr lvl="0"/>
            <a:r>
              <a:rPr lang="en-AU"/>
              <a:t>Click to edit Master text styles</a:t>
            </a:r>
          </a:p>
          <a:p>
            <a:pPr lvl="1"/>
            <a:r>
              <a:rPr lang="en-AU"/>
              <a:t>Second level</a:t>
            </a:r>
          </a:p>
          <a:p>
            <a:pPr lvl="2"/>
            <a:r>
              <a:rPr lang="en-AU"/>
              <a:t>Third level</a:t>
            </a:r>
          </a:p>
        </p:txBody>
      </p:sp>
    </p:spTree>
    <p:extLst>
      <p:ext uri="{BB962C8B-B14F-4D97-AF65-F5344CB8AC3E}">
        <p14:creationId xmlns:p14="http://schemas.microsoft.com/office/powerpoint/2010/main" val="6372459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txBody>
          <a:bodyPr anchor="ctr" anchorCtr="1"/>
          <a:lstStyle>
            <a:lvl1pPr marL="0" indent="0" algn="ctr">
              <a:buNone/>
              <a:defRPr baseline="0"/>
            </a:lvl1pPr>
          </a:lstStyle>
          <a:p>
            <a:pPr lvl="0"/>
            <a:r>
              <a:rPr lang="en-AU" noProof="0"/>
              <a:t>Drag picture to placeholder or click icon to add</a:t>
            </a:r>
            <a:endParaRPr lang="en-US" noProof="0"/>
          </a:p>
        </p:txBody>
      </p:sp>
      <p:sp>
        <p:nvSpPr>
          <p:cNvPr id="2" name="Title 1"/>
          <p:cNvSpPr>
            <a:spLocks noGrp="1"/>
          </p:cNvSpPr>
          <p:nvPr>
            <p:ph type="title"/>
          </p:nvPr>
        </p:nvSpPr>
        <p:spPr/>
        <p:txBody>
          <a:bodyPr/>
          <a:lstStyle/>
          <a:p>
            <a:r>
              <a:rPr lang="en-AU"/>
              <a:t>Click to edit Master title style</a:t>
            </a:r>
            <a:endParaRPr lang="en-US"/>
          </a:p>
        </p:txBody>
      </p:sp>
    </p:spTree>
    <p:extLst>
      <p:ext uri="{BB962C8B-B14F-4D97-AF65-F5344CB8AC3E}">
        <p14:creationId xmlns:p14="http://schemas.microsoft.com/office/powerpoint/2010/main" val="17843661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0"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7" y="0"/>
            <a:ext cx="4556125" cy="68580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4" y="588356"/>
            <a:ext cx="3948874"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8" name="Text Placeholder 4"/>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spTree>
    <p:extLst>
      <p:ext uri="{BB962C8B-B14F-4D97-AF65-F5344CB8AC3E}">
        <p14:creationId xmlns:p14="http://schemas.microsoft.com/office/powerpoint/2010/main" val="3203228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0"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3" name="Picture 12" descr="A view of a city street&#10;&#10;Description automatically generated">
            <a:extLst>
              <a:ext uri="{FF2B5EF4-FFF2-40B4-BE49-F238E27FC236}">
                <a16:creationId xmlns:a16="http://schemas.microsoft.com/office/drawing/2014/main" id="{63312DD7-C717-A94A-9B5F-6550C2610BB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67773" y="-1"/>
            <a:ext cx="4576227" cy="6858000"/>
          </a:xfrm>
          <a:prstGeom prst="rect">
            <a:avLst/>
          </a:prstGeom>
        </p:spPr>
      </p:pic>
      <p:sp>
        <p:nvSpPr>
          <p:cNvPr id="7" name="Title 8">
            <a:extLst>
              <a:ext uri="{FF2B5EF4-FFF2-40B4-BE49-F238E27FC236}">
                <a16:creationId xmlns:a16="http://schemas.microsoft.com/office/drawing/2014/main" id="{B7BF95FE-2C8C-1143-AEE5-415586951E2F}"/>
              </a:ext>
            </a:extLst>
          </p:cNvPr>
          <p:cNvSpPr>
            <a:spLocks noGrp="1"/>
          </p:cNvSpPr>
          <p:nvPr>
            <p:ph type="title"/>
          </p:nvPr>
        </p:nvSpPr>
        <p:spPr>
          <a:xfrm>
            <a:off x="381884" y="588356"/>
            <a:ext cx="3948874"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A93CB376-C0CB-ED45-B607-FE09FC31D218}"/>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73329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FD846324-0975-4A42-9910-97B18EAE44B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67771" y="0"/>
            <a:ext cx="4567509" cy="6858000"/>
          </a:xfrm>
          <a:prstGeom prst="rect">
            <a:avLst/>
          </a:prstGeom>
        </p:spPr>
      </p:pic>
      <p:sp>
        <p:nvSpPr>
          <p:cNvPr id="7" name="Title 8">
            <a:extLst>
              <a:ext uri="{FF2B5EF4-FFF2-40B4-BE49-F238E27FC236}">
                <a16:creationId xmlns:a16="http://schemas.microsoft.com/office/drawing/2014/main" id="{01B2F048-E8FC-8A4E-8DDE-647F5445BFE9}"/>
              </a:ext>
            </a:extLst>
          </p:cNvPr>
          <p:cNvSpPr>
            <a:spLocks noGrp="1"/>
          </p:cNvSpPr>
          <p:nvPr>
            <p:ph type="title"/>
          </p:nvPr>
        </p:nvSpPr>
        <p:spPr>
          <a:xfrm>
            <a:off x="381884" y="588356"/>
            <a:ext cx="3948874"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A0F5EAC1-9F73-5641-AB32-0ED689CDEEB3}"/>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963336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5B555A18-63E4-4E45-B51E-13C52CD37C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00" y="0"/>
            <a:ext cx="4572000" cy="6858000"/>
          </a:xfrm>
          <a:prstGeom prst="rect">
            <a:avLst/>
          </a:prstGeom>
        </p:spPr>
      </p:pic>
      <p:sp>
        <p:nvSpPr>
          <p:cNvPr id="7" name="Title 8">
            <a:extLst>
              <a:ext uri="{FF2B5EF4-FFF2-40B4-BE49-F238E27FC236}">
                <a16:creationId xmlns:a16="http://schemas.microsoft.com/office/drawing/2014/main" id="{81F9E4D6-F775-284D-ADC5-7A967F62816A}"/>
              </a:ext>
            </a:extLst>
          </p:cNvPr>
          <p:cNvSpPr>
            <a:spLocks noGrp="1"/>
          </p:cNvSpPr>
          <p:nvPr>
            <p:ph type="title"/>
          </p:nvPr>
        </p:nvSpPr>
        <p:spPr>
          <a:xfrm>
            <a:off x="381884" y="588356"/>
            <a:ext cx="3948874"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B3D86596-91B6-7849-AB9A-968689EE4B5E}"/>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7696492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picture containing wall, indoor, ceiling, floor&#10;&#10;Description automatically generated">
            <a:extLst>
              <a:ext uri="{FF2B5EF4-FFF2-40B4-BE49-F238E27FC236}">
                <a16:creationId xmlns:a16="http://schemas.microsoft.com/office/drawing/2014/main" id="{A196A5F0-0505-454C-9646-38C0888EAC7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0"/>
            <a:ext cx="4708429" cy="6858000"/>
          </a:xfrm>
          <a:prstGeom prst="rect">
            <a:avLst/>
          </a:prstGeom>
        </p:spPr>
      </p:pic>
      <p:sp>
        <p:nvSpPr>
          <p:cNvPr id="11" name="Title 8">
            <a:extLst>
              <a:ext uri="{FF2B5EF4-FFF2-40B4-BE49-F238E27FC236}">
                <a16:creationId xmlns:a16="http://schemas.microsoft.com/office/drawing/2014/main" id="{AD8A8234-470B-6B4C-AD83-A953D38FF07F}"/>
              </a:ext>
            </a:extLst>
          </p:cNvPr>
          <p:cNvSpPr>
            <a:spLocks noGrp="1"/>
          </p:cNvSpPr>
          <p:nvPr>
            <p:ph type="title"/>
          </p:nvPr>
        </p:nvSpPr>
        <p:spPr>
          <a:xfrm>
            <a:off x="381884" y="588356"/>
            <a:ext cx="3948874"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E77678A9-BBDF-6240-A6E9-6AFE2E759E75}"/>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846286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0" y="17364"/>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4" name="Picture 13" descr="A view of a large building&#10;&#10;Description automatically generated">
            <a:extLst>
              <a:ext uri="{FF2B5EF4-FFF2-40B4-BE49-F238E27FC236}">
                <a16:creationId xmlns:a16="http://schemas.microsoft.com/office/drawing/2014/main" id="{24F1E7D3-CFB1-DF4E-96E4-6210BAC6FB4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4" y="0"/>
            <a:ext cx="4690665" cy="6875364"/>
          </a:xfrm>
          <a:prstGeom prst="rect">
            <a:avLst/>
          </a:prstGeom>
        </p:spPr>
      </p:pic>
      <p:sp>
        <p:nvSpPr>
          <p:cNvPr id="9" name="Title 8">
            <a:extLst>
              <a:ext uri="{FF2B5EF4-FFF2-40B4-BE49-F238E27FC236}">
                <a16:creationId xmlns:a16="http://schemas.microsoft.com/office/drawing/2014/main" id="{193FD27B-FAA6-5146-83B6-51116F88C944}"/>
              </a:ext>
            </a:extLst>
          </p:cNvPr>
          <p:cNvSpPr>
            <a:spLocks noGrp="1"/>
          </p:cNvSpPr>
          <p:nvPr>
            <p:ph type="title"/>
          </p:nvPr>
        </p:nvSpPr>
        <p:spPr>
          <a:xfrm>
            <a:off x="381884" y="588356"/>
            <a:ext cx="3948874"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75385F31-8F09-6A45-AFFF-B72CD3787A00}"/>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955977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1" name="Picture 10" descr="A view of a large window&#10;&#10;Description automatically generated">
            <a:extLst>
              <a:ext uri="{FF2B5EF4-FFF2-40B4-BE49-F238E27FC236}">
                <a16:creationId xmlns:a16="http://schemas.microsoft.com/office/drawing/2014/main" id="{6448CA2D-2D83-6F40-B080-DAE168D45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67665" y="606"/>
            <a:ext cx="4680103" cy="6857394"/>
          </a:xfrm>
          <a:prstGeom prst="rect">
            <a:avLst/>
          </a:prstGeom>
        </p:spPr>
      </p:pic>
      <p:sp>
        <p:nvSpPr>
          <p:cNvPr id="9" name="Title 8">
            <a:extLst>
              <a:ext uri="{FF2B5EF4-FFF2-40B4-BE49-F238E27FC236}">
                <a16:creationId xmlns:a16="http://schemas.microsoft.com/office/drawing/2014/main" id="{A30F13B7-229E-5241-B814-6E82C23DC922}"/>
              </a:ext>
            </a:extLst>
          </p:cNvPr>
          <p:cNvSpPr>
            <a:spLocks noGrp="1"/>
          </p:cNvSpPr>
          <p:nvPr>
            <p:ph type="title"/>
          </p:nvPr>
        </p:nvSpPr>
        <p:spPr>
          <a:xfrm>
            <a:off x="381884" y="588356"/>
            <a:ext cx="3948874"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FD801D8-52D3-ED4C-9286-C21422F9D5A9}"/>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43651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0"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bench in front of a building&#10;&#10;Description automatically generated">
            <a:extLst>
              <a:ext uri="{FF2B5EF4-FFF2-40B4-BE49-F238E27FC236}">
                <a16:creationId xmlns:a16="http://schemas.microsoft.com/office/drawing/2014/main" id="{595D4B98-EC35-6E4E-B52D-B38B0E0CB2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2283"/>
          <a:stretch/>
        </p:blipFill>
        <p:spPr>
          <a:xfrm>
            <a:off x="4467663" y="0"/>
            <a:ext cx="4676336" cy="7014504"/>
          </a:xfrm>
          <a:prstGeom prst="rect">
            <a:avLst/>
          </a:prstGeom>
        </p:spPr>
      </p:pic>
      <p:sp>
        <p:nvSpPr>
          <p:cNvPr id="11" name="Title 8">
            <a:extLst>
              <a:ext uri="{FF2B5EF4-FFF2-40B4-BE49-F238E27FC236}">
                <a16:creationId xmlns:a16="http://schemas.microsoft.com/office/drawing/2014/main" id="{4B7D9D05-70A7-7340-98E2-3EC55807DF76}"/>
              </a:ext>
            </a:extLst>
          </p:cNvPr>
          <p:cNvSpPr>
            <a:spLocks noGrp="1"/>
          </p:cNvSpPr>
          <p:nvPr>
            <p:ph type="title"/>
          </p:nvPr>
        </p:nvSpPr>
        <p:spPr>
          <a:xfrm>
            <a:off x="381884" y="588356"/>
            <a:ext cx="3948874"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50464F8C-4239-7249-B7AD-71C0585F6180}"/>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21936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age with image behi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8604E3-9BBF-564A-BDCB-9CC1E71A23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5" name="Rectangle 4">
            <a:extLst>
              <a:ext uri="{FF2B5EF4-FFF2-40B4-BE49-F238E27FC236}">
                <a16:creationId xmlns:a16="http://schemas.microsoft.com/office/drawing/2014/main" id="{CE9B129D-1C6C-0F40-A469-C0E4E3C17AD7}"/>
              </a:ext>
            </a:extLst>
          </p:cNvPr>
          <p:cNvSpPr/>
          <p:nvPr userDrawn="1"/>
        </p:nvSpPr>
        <p:spPr>
          <a:xfrm>
            <a:off x="0" y="0"/>
            <a:ext cx="9144000" cy="3018889"/>
          </a:xfrm>
          <a:prstGeom prst="rect">
            <a:avLst/>
          </a:prstGeom>
          <a:gradFill>
            <a:gsLst>
              <a:gs pos="0">
                <a:schemeClr val="bg1">
                  <a:alpha val="0"/>
                </a:schemeClr>
              </a:gs>
              <a:gs pos="49000">
                <a:schemeClr val="bg1">
                  <a:alpha val="58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8"/>
          <p:cNvSpPr>
            <a:spLocks noGrp="1"/>
          </p:cNvSpPr>
          <p:nvPr>
            <p:ph type="title" hasCustomPrompt="1"/>
          </p:nvPr>
        </p:nvSpPr>
        <p:spPr>
          <a:xfrm>
            <a:off x="358775" y="502708"/>
            <a:ext cx="8430293" cy="708607"/>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1059062"/>
            <a:ext cx="8430293" cy="708607"/>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767669"/>
            <a:ext cx="1854200" cy="641350"/>
          </a:xfrm>
          <a:prstGeom prst="rect">
            <a:avLst/>
          </a:prstGeom>
        </p:spPr>
      </p:pic>
    </p:spTree>
    <p:extLst>
      <p:ext uri="{BB962C8B-B14F-4D97-AF65-F5344CB8AC3E}">
        <p14:creationId xmlns:p14="http://schemas.microsoft.com/office/powerpoint/2010/main" val="3992632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937BE605-3862-1545-9D7B-F5F181FA5E3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67663" y="-1"/>
            <a:ext cx="4694049" cy="6858001"/>
          </a:xfrm>
          <a:prstGeom prst="rect">
            <a:avLst/>
          </a:prstGeom>
        </p:spPr>
      </p:pic>
      <p:sp>
        <p:nvSpPr>
          <p:cNvPr id="9" name="Title 8">
            <a:extLst>
              <a:ext uri="{FF2B5EF4-FFF2-40B4-BE49-F238E27FC236}">
                <a16:creationId xmlns:a16="http://schemas.microsoft.com/office/drawing/2014/main" id="{50535163-46A9-7748-B4B1-2CCCDB1A63E9}"/>
              </a:ext>
            </a:extLst>
          </p:cNvPr>
          <p:cNvSpPr>
            <a:spLocks noGrp="1"/>
          </p:cNvSpPr>
          <p:nvPr>
            <p:ph type="title"/>
          </p:nvPr>
        </p:nvSpPr>
        <p:spPr>
          <a:xfrm>
            <a:off x="381884" y="588356"/>
            <a:ext cx="3948874"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C9A982C3-1052-544B-B943-34291F9E9BA1}"/>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534623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picture containing wooden, indoor, building, floor&#10;&#10;Description automatically generated">
            <a:extLst>
              <a:ext uri="{FF2B5EF4-FFF2-40B4-BE49-F238E27FC236}">
                <a16:creationId xmlns:a16="http://schemas.microsoft.com/office/drawing/2014/main" id="{027F469D-BD18-954A-9A1A-8F1D6A38284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327" y="0"/>
            <a:ext cx="4575572" cy="6858000"/>
          </a:xfrm>
          <a:prstGeom prst="rect">
            <a:avLst/>
          </a:prstGeom>
        </p:spPr>
      </p:pic>
      <p:sp>
        <p:nvSpPr>
          <p:cNvPr id="7" name="Title 8">
            <a:extLst>
              <a:ext uri="{FF2B5EF4-FFF2-40B4-BE49-F238E27FC236}">
                <a16:creationId xmlns:a16="http://schemas.microsoft.com/office/drawing/2014/main" id="{F7F5BF2A-AC4A-1A42-AAE5-EFA621B57D2A}"/>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0" name="Text Placeholder 4">
            <a:extLst>
              <a:ext uri="{FF2B5EF4-FFF2-40B4-BE49-F238E27FC236}">
                <a16:creationId xmlns:a16="http://schemas.microsoft.com/office/drawing/2014/main" id="{1F02D92F-5115-844C-A4E9-2F6FDB1AFB5F}"/>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88232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close up of a device&#10;&#10;Description automatically generated">
            <a:extLst>
              <a:ext uri="{FF2B5EF4-FFF2-40B4-BE49-F238E27FC236}">
                <a16:creationId xmlns:a16="http://schemas.microsoft.com/office/drawing/2014/main" id="{D66EB99F-F155-5343-A51B-12DBD3DF7BF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67772" y="0"/>
            <a:ext cx="4576227" cy="6875645"/>
          </a:xfrm>
          <a:prstGeom prst="rect">
            <a:avLst/>
          </a:prstGeom>
        </p:spPr>
      </p:pic>
      <p:sp>
        <p:nvSpPr>
          <p:cNvPr id="7" name="Title 8">
            <a:extLst>
              <a:ext uri="{FF2B5EF4-FFF2-40B4-BE49-F238E27FC236}">
                <a16:creationId xmlns:a16="http://schemas.microsoft.com/office/drawing/2014/main" id="{203B2E81-0B17-C14D-871B-CFD7397D6032}"/>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ACABB86B-1F70-C340-B833-D9E64690EDEC}"/>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061231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8" name="Picture 7" descr="A large brick building with many windows&#10;&#10;Description automatically generated">
            <a:extLst>
              <a:ext uri="{FF2B5EF4-FFF2-40B4-BE49-F238E27FC236}">
                <a16:creationId xmlns:a16="http://schemas.microsoft.com/office/drawing/2014/main" id="{B624EB83-3DEF-5A40-82E3-BA7BE6E83D2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67773" y="-1"/>
            <a:ext cx="4576228" cy="6855115"/>
          </a:xfrm>
          <a:prstGeom prst="rect">
            <a:avLst/>
          </a:prstGeom>
        </p:spPr>
      </p:pic>
      <p:sp>
        <p:nvSpPr>
          <p:cNvPr id="9" name="Title 8">
            <a:extLst>
              <a:ext uri="{FF2B5EF4-FFF2-40B4-BE49-F238E27FC236}">
                <a16:creationId xmlns:a16="http://schemas.microsoft.com/office/drawing/2014/main" id="{42004013-5879-D34C-BAFC-44A0C7C52987}"/>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0" name="Text Placeholder 4">
            <a:extLst>
              <a:ext uri="{FF2B5EF4-FFF2-40B4-BE49-F238E27FC236}">
                <a16:creationId xmlns:a16="http://schemas.microsoft.com/office/drawing/2014/main" id="{2A5DF2FE-20A3-FD49-A928-C8B687FFB191}"/>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093510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userDrawn="1"/>
        </p:nvSpPr>
        <p:spPr>
          <a:xfrm>
            <a:off x="0" y="-147667"/>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2" name="Picture 11" descr="An old stone building&#10;&#10;Description automatically generated">
            <a:extLst>
              <a:ext uri="{FF2B5EF4-FFF2-40B4-BE49-F238E27FC236}">
                <a16:creationId xmlns:a16="http://schemas.microsoft.com/office/drawing/2014/main" id="{0467D4D8-EE96-6644-B22D-704124139EC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3663952" y="1422400"/>
            <a:ext cx="6019798" cy="4013199"/>
          </a:xfrm>
          <a:prstGeom prst="rect">
            <a:avLst/>
          </a:prstGeom>
        </p:spPr>
      </p:pic>
      <p:sp>
        <p:nvSpPr>
          <p:cNvPr id="13" name="Title 8">
            <a:extLst>
              <a:ext uri="{FF2B5EF4-FFF2-40B4-BE49-F238E27FC236}">
                <a16:creationId xmlns:a16="http://schemas.microsoft.com/office/drawing/2014/main" id="{EB285D19-A405-BB4C-B142-722A2913CE59}"/>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4" name="Text Placeholder 4">
            <a:extLst>
              <a:ext uri="{FF2B5EF4-FFF2-40B4-BE49-F238E27FC236}">
                <a16:creationId xmlns:a16="http://schemas.microsoft.com/office/drawing/2014/main" id="{A1214D66-D55C-D44A-B441-B18BD72691C5}"/>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964312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2" name="Picture 11" descr="A picture containing building, indoor, wall&#10;&#10;Description automatically generated">
            <a:extLst>
              <a:ext uri="{FF2B5EF4-FFF2-40B4-BE49-F238E27FC236}">
                <a16:creationId xmlns:a16="http://schemas.microsoft.com/office/drawing/2014/main" id="{FCCF841B-1E42-464B-9D7C-BCA3A89AB41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25030" y="358212"/>
            <a:ext cx="4055421" cy="6077514"/>
          </a:xfrm>
          <a:prstGeom prst="rect">
            <a:avLst/>
          </a:prstGeom>
        </p:spPr>
      </p:pic>
      <p:sp>
        <p:nvSpPr>
          <p:cNvPr id="7" name="Title 8">
            <a:extLst>
              <a:ext uri="{FF2B5EF4-FFF2-40B4-BE49-F238E27FC236}">
                <a16:creationId xmlns:a16="http://schemas.microsoft.com/office/drawing/2014/main" id="{BEBC78F8-9C19-E44F-8E6E-30B20C0A5958}"/>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AE83AE87-8A18-7C49-B572-8BE1C3E84F8C}"/>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116389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2" name="Picture 11" descr="A person standing in front of a building&#10;&#10;Description automatically generated">
            <a:extLst>
              <a:ext uri="{FF2B5EF4-FFF2-40B4-BE49-F238E27FC236}">
                <a16:creationId xmlns:a16="http://schemas.microsoft.com/office/drawing/2014/main" id="{42387223-0769-BE44-9811-097FA956694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419102"/>
            <a:ext cx="4108451" cy="6019798"/>
          </a:xfrm>
          <a:prstGeom prst="rect">
            <a:avLst/>
          </a:prstGeom>
        </p:spPr>
      </p:pic>
      <p:sp>
        <p:nvSpPr>
          <p:cNvPr id="7" name="Title 8">
            <a:extLst>
              <a:ext uri="{FF2B5EF4-FFF2-40B4-BE49-F238E27FC236}">
                <a16:creationId xmlns:a16="http://schemas.microsoft.com/office/drawing/2014/main" id="{24AED201-B440-AA40-BBED-62B7C0D4050E}"/>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333A7848-7DA9-D245-808E-38FA212DEB0C}"/>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276781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slide – White option 4">
    <p:spTree>
      <p:nvGrpSpPr>
        <p:cNvPr id="1" name=""/>
        <p:cNvGrpSpPr/>
        <p:nvPr/>
      </p:nvGrpSpPr>
      <p:grpSpPr>
        <a:xfrm>
          <a:off x="0" y="0"/>
          <a:ext cx="0" cy="0"/>
          <a:chOff x="0" y="0"/>
          <a:chExt cx="0" cy="0"/>
        </a:xfrm>
      </p:grpSpPr>
      <p:sp>
        <p:nvSpPr>
          <p:cNvPr id="5" name="Rectangle 4"/>
          <p:cNvSpPr/>
          <p:nvPr/>
        </p:nvSpPr>
        <p:spPr>
          <a:xfrm>
            <a:off x="0" y="159026"/>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4" name="Picture 13" descr="A sign on the side of a building&#10;&#10;Description automatically generated">
            <a:extLst>
              <a:ext uri="{FF2B5EF4-FFF2-40B4-BE49-F238E27FC236}">
                <a16:creationId xmlns:a16="http://schemas.microsoft.com/office/drawing/2014/main" id="{7656571C-9B67-0742-8350-6E56403548B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1999" y="419099"/>
            <a:ext cx="4108452" cy="6019797"/>
          </a:xfrm>
          <a:prstGeom prst="rect">
            <a:avLst/>
          </a:prstGeom>
        </p:spPr>
      </p:pic>
      <p:sp>
        <p:nvSpPr>
          <p:cNvPr id="7" name="Title 8">
            <a:extLst>
              <a:ext uri="{FF2B5EF4-FFF2-40B4-BE49-F238E27FC236}">
                <a16:creationId xmlns:a16="http://schemas.microsoft.com/office/drawing/2014/main" id="{79388964-420B-BF4D-8DBF-CAFF1C3B6D02}"/>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7B539C16-E252-7E4A-9ABE-B5367A682FD7}"/>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873508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slide – White option 4">
    <p:spTree>
      <p:nvGrpSpPr>
        <p:cNvPr id="1" name=""/>
        <p:cNvGrpSpPr/>
        <p:nvPr/>
      </p:nvGrpSpPr>
      <p:grpSpPr>
        <a:xfrm>
          <a:off x="0" y="0"/>
          <a:ext cx="0" cy="0"/>
          <a:chOff x="0" y="0"/>
          <a:chExt cx="0" cy="0"/>
        </a:xfrm>
      </p:grpSpPr>
      <p:sp>
        <p:nvSpPr>
          <p:cNvPr id="5" name="Rectangle 4"/>
          <p:cNvSpPr/>
          <p:nvPr userDrawn="1"/>
        </p:nvSpPr>
        <p:spPr>
          <a:xfrm>
            <a:off x="0" y="159026"/>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7085503F-3ACD-544D-A1FE-7E9AA2FB19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1998" y="419099"/>
            <a:ext cx="4108453" cy="6019797"/>
          </a:xfrm>
          <a:prstGeom prst="rect">
            <a:avLst/>
          </a:prstGeom>
        </p:spPr>
      </p:pic>
      <p:sp>
        <p:nvSpPr>
          <p:cNvPr id="7" name="Title 8">
            <a:extLst>
              <a:ext uri="{FF2B5EF4-FFF2-40B4-BE49-F238E27FC236}">
                <a16:creationId xmlns:a16="http://schemas.microsoft.com/office/drawing/2014/main" id="{977CE053-748F-F94F-9BDB-26FA721980F0}"/>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E3B84B9-155B-1140-B4BB-62BBD0E79340}"/>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775343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Title slide – White option 4">
    <p:spTree>
      <p:nvGrpSpPr>
        <p:cNvPr id="1" name=""/>
        <p:cNvGrpSpPr/>
        <p:nvPr/>
      </p:nvGrpSpPr>
      <p:grpSpPr>
        <a:xfrm>
          <a:off x="0" y="0"/>
          <a:ext cx="0" cy="0"/>
          <a:chOff x="0" y="0"/>
          <a:chExt cx="0" cy="0"/>
        </a:xfrm>
      </p:grpSpPr>
      <p:sp>
        <p:nvSpPr>
          <p:cNvPr id="5" name="Rectangle 4"/>
          <p:cNvSpPr/>
          <p:nvPr/>
        </p:nvSpPr>
        <p:spPr>
          <a:xfrm>
            <a:off x="0" y="159026"/>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2" name="Picture 11" descr="A view of a city&#10;&#10;Description automatically generated">
            <a:extLst>
              <a:ext uri="{FF2B5EF4-FFF2-40B4-BE49-F238E27FC236}">
                <a16:creationId xmlns:a16="http://schemas.microsoft.com/office/drawing/2014/main" id="{61256C31-9270-B24B-8AE2-00346517F25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2285"/>
          <a:stretch/>
        </p:blipFill>
        <p:spPr>
          <a:xfrm>
            <a:off x="4467498" y="419099"/>
            <a:ext cx="4285956" cy="6279875"/>
          </a:xfrm>
          <a:prstGeom prst="rect">
            <a:avLst/>
          </a:prstGeom>
        </p:spPr>
      </p:pic>
      <p:sp>
        <p:nvSpPr>
          <p:cNvPr id="7" name="Title 8">
            <a:extLst>
              <a:ext uri="{FF2B5EF4-FFF2-40B4-BE49-F238E27FC236}">
                <a16:creationId xmlns:a16="http://schemas.microsoft.com/office/drawing/2014/main" id="{64D4D538-7063-694D-BA0B-31A19B1A6FFC}"/>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87BBF45E-241A-8C4F-B98D-2EDF716EC7E7}"/>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8110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page with image behind">
    <p:spTree>
      <p:nvGrpSpPr>
        <p:cNvPr id="1" name=""/>
        <p:cNvGrpSpPr/>
        <p:nvPr/>
      </p:nvGrpSpPr>
      <p:grpSpPr>
        <a:xfrm>
          <a:off x="0" y="0"/>
          <a:ext cx="0" cy="0"/>
          <a:chOff x="0" y="0"/>
          <a:chExt cx="0" cy="0"/>
        </a:xfrm>
      </p:grpSpPr>
      <p:pic>
        <p:nvPicPr>
          <p:cNvPr id="7" name="Picture 6" descr="A view of a city street&#10;&#10;Description automatically generated">
            <a:extLst>
              <a:ext uri="{FF2B5EF4-FFF2-40B4-BE49-F238E27FC236}">
                <a16:creationId xmlns:a16="http://schemas.microsoft.com/office/drawing/2014/main" id="{67012C42-1A7F-3146-86EF-E49C098EBBC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6878482"/>
          </a:xfrm>
          <a:prstGeom prst="rect">
            <a:avLst/>
          </a:prstGeom>
        </p:spPr>
      </p:pic>
      <p:sp>
        <p:nvSpPr>
          <p:cNvPr id="6" name="Title 8">
            <a:extLst>
              <a:ext uri="{FF2B5EF4-FFF2-40B4-BE49-F238E27FC236}">
                <a16:creationId xmlns:a16="http://schemas.microsoft.com/office/drawing/2014/main" id="{816ED9D9-2881-CA4E-B966-43A154588A57}"/>
              </a:ext>
            </a:extLst>
          </p:cNvPr>
          <p:cNvSpPr>
            <a:spLocks noGrp="1"/>
          </p:cNvSpPr>
          <p:nvPr>
            <p:ph type="title" hasCustomPrompt="1"/>
          </p:nvPr>
        </p:nvSpPr>
        <p:spPr>
          <a:xfrm>
            <a:off x="358775" y="502708"/>
            <a:ext cx="8430293" cy="708607"/>
          </a:xfrm>
        </p:spPr>
        <p:txBody>
          <a:bodyPr anchor="t"/>
          <a:lstStyle>
            <a:lvl1pPr algn="ctr">
              <a:defRPr sz="3000">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3B70235C-BAAA-674D-9565-095D7A6BA01B}"/>
              </a:ext>
            </a:extLst>
          </p:cNvPr>
          <p:cNvSpPr>
            <a:spLocks noGrp="1"/>
          </p:cNvSpPr>
          <p:nvPr>
            <p:ph type="body" sz="quarter" idx="13" hasCustomPrompt="1"/>
          </p:nvPr>
        </p:nvSpPr>
        <p:spPr>
          <a:xfrm>
            <a:off x="358775" y="1135189"/>
            <a:ext cx="8430293" cy="708607"/>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0" name="Picture 9">
            <a:extLst>
              <a:ext uri="{FF2B5EF4-FFF2-40B4-BE49-F238E27FC236}">
                <a16:creationId xmlns:a16="http://schemas.microsoft.com/office/drawing/2014/main" id="{4868A9EC-3CA6-AD42-BDF0-A265ADE9F60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767669"/>
            <a:ext cx="1854200" cy="641350"/>
          </a:xfrm>
          <a:prstGeom prst="rect">
            <a:avLst/>
          </a:prstGeom>
        </p:spPr>
      </p:pic>
    </p:spTree>
    <p:extLst>
      <p:ext uri="{BB962C8B-B14F-4D97-AF65-F5344CB8AC3E}">
        <p14:creationId xmlns:p14="http://schemas.microsoft.com/office/powerpoint/2010/main" val="40652720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418355"/>
            <a:ext cx="4150358" cy="6017555"/>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sp>
        <p:nvSpPr>
          <p:cNvPr id="7" name="Title 8">
            <a:extLst>
              <a:ext uri="{FF2B5EF4-FFF2-40B4-BE49-F238E27FC236}">
                <a16:creationId xmlns:a16="http://schemas.microsoft.com/office/drawing/2014/main" id="{610FA0CD-08FB-2E45-8180-D86BDB467B08}"/>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8E33F84B-9A42-504F-9E05-1436C79D277E}"/>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351023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sp>
        <p:nvSpPr>
          <p:cNvPr id="6" name="Title 8">
            <a:extLst>
              <a:ext uri="{FF2B5EF4-FFF2-40B4-BE49-F238E27FC236}">
                <a16:creationId xmlns:a16="http://schemas.microsoft.com/office/drawing/2014/main" id="{63F1E73F-993F-2743-A4D6-C74AC29EA7CE}"/>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F50306BA-4DCA-6643-9EAE-3C143CE3849A}"/>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0529790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358775" y="501651"/>
            <a:ext cx="8426450" cy="64718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p:nvPr>
        </p:nvSpPr>
        <p:spPr>
          <a:xfrm>
            <a:off x="358775" y="1358902"/>
            <a:ext cx="8426449" cy="4767263"/>
          </a:xfrm>
        </p:spPr>
        <p:txBody>
          <a:bodyPr>
            <a:noAutofit/>
          </a:bodyPr>
          <a:lstStyle>
            <a:lvl1pPr fontAlgn="auto">
              <a:spcAft>
                <a:spcPts val="450"/>
              </a:spcAft>
              <a:buFont typeface="Lucida Grande"/>
              <a:buChar char="–"/>
              <a:defRPr sz="2400" b="0"/>
            </a:lvl1pPr>
          </a:lstStyle>
          <a:p>
            <a:pPr fontAlgn="auto">
              <a:spcAft>
                <a:spcPts val="0"/>
              </a:spcAft>
              <a:defRPr/>
            </a:pPr>
            <a:r>
              <a:rPr lang="en-US" b="1" dirty="0">
                <a:ea typeface="+mn-ea"/>
              </a:rPr>
              <a:t>Sub-heading bold… 24pt</a:t>
            </a:r>
          </a:p>
          <a:p>
            <a:pPr fontAlgn="auto">
              <a:spcAft>
                <a:spcPts val="450"/>
              </a:spcAft>
              <a:defRPr/>
            </a:pPr>
            <a:r>
              <a:rPr lang="en-US" dirty="0">
                <a:solidFill>
                  <a:prstClr val="black"/>
                </a:solidFill>
                <a:ea typeface="+mn-ea"/>
              </a:rPr>
              <a:t>Body copy… 24pt</a:t>
            </a:r>
          </a:p>
          <a:p>
            <a:pPr fontAlgn="auto">
              <a:spcAft>
                <a:spcPts val="450"/>
              </a:spcAft>
              <a:buFont typeface="Lucida Grande"/>
              <a:buChar char="–"/>
              <a:defRPr/>
            </a:pPr>
            <a:r>
              <a:rPr lang="en-US" dirty="0">
                <a:solidFill>
                  <a:prstClr val="black"/>
                </a:solidFill>
                <a:ea typeface="+mn-ea"/>
              </a:rPr>
              <a:t>Bullet point… 24pt</a:t>
            </a:r>
          </a:p>
          <a:p>
            <a:pPr fontAlgn="auto">
              <a:spcAft>
                <a:spcPts val="450"/>
              </a:spcAft>
              <a:buFont typeface="Lucida Grande"/>
              <a:buChar char="–"/>
              <a:defRPr/>
            </a:pPr>
            <a:r>
              <a:rPr lang="en-US" dirty="0">
                <a:solidFill>
                  <a:prstClr val="black"/>
                </a:solidFill>
                <a:ea typeface="+mn-ea"/>
              </a:rPr>
              <a:t>Bullet point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739925918"/>
              </p:ext>
            </p:extLst>
          </p:nvPr>
        </p:nvGraphicFramePr>
        <p:xfrm>
          <a:off x="358774" y="3326479"/>
          <a:ext cx="8426448" cy="2799685"/>
        </p:xfrm>
        <a:graphic>
          <a:graphicData uri="http://schemas.openxmlformats.org/drawingml/2006/table">
            <a:tbl>
              <a:tblPr firstRow="1" bandRow="1">
                <a:tableStyleId>{0660B408-B3CF-4A94-85FC-2B1E0A45F4A2}</a:tableStyleId>
              </a:tblPr>
              <a:tblGrid>
                <a:gridCol w="2808816">
                  <a:extLst>
                    <a:ext uri="{9D8B030D-6E8A-4147-A177-3AD203B41FA5}">
                      <a16:colId xmlns:a16="http://schemas.microsoft.com/office/drawing/2014/main" val="20000"/>
                    </a:ext>
                  </a:extLst>
                </a:gridCol>
                <a:gridCol w="2808816">
                  <a:extLst>
                    <a:ext uri="{9D8B030D-6E8A-4147-A177-3AD203B41FA5}">
                      <a16:colId xmlns:a16="http://schemas.microsoft.com/office/drawing/2014/main" val="20001"/>
                    </a:ext>
                  </a:extLst>
                </a:gridCol>
                <a:gridCol w="2808816">
                  <a:extLst>
                    <a:ext uri="{9D8B030D-6E8A-4147-A177-3AD203B41FA5}">
                      <a16:colId xmlns:a16="http://schemas.microsoft.com/office/drawing/2014/main" val="20002"/>
                    </a:ext>
                  </a:extLst>
                </a:gridCol>
              </a:tblGrid>
              <a:tr h="559937">
                <a:tc>
                  <a:txBody>
                    <a:bodyPr/>
                    <a:lstStyle/>
                    <a:p>
                      <a:r>
                        <a:rPr lang="en-US" sz="2400" dirty="0">
                          <a:latin typeface="Tw Cen MT"/>
                          <a:cs typeface="Tw Cen MT"/>
                        </a:rPr>
                        <a:t>Heading</a:t>
                      </a:r>
                      <a:r>
                        <a:rPr lang="en-US" sz="2400" baseline="0" dirty="0">
                          <a:latin typeface="Tw Cen MT"/>
                          <a:cs typeface="Tw Cen MT"/>
                        </a:rPr>
                        <a:t> 1</a:t>
                      </a:r>
                      <a:endParaRPr lang="en-US" sz="2400" dirty="0">
                        <a:latin typeface="Tw Cen MT"/>
                        <a:cs typeface="Tw Cen MT"/>
                      </a:endParaRPr>
                    </a:p>
                  </a:txBody>
                  <a:tcPr marL="68580" marR="6858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2</a:t>
                      </a:r>
                      <a:endParaRPr lang="en-US" sz="2400" dirty="0">
                        <a:latin typeface="Tw Cen MT"/>
                        <a:cs typeface="Tw Cen MT"/>
                      </a:endParaRPr>
                    </a:p>
                  </a:txBody>
                  <a:tcPr marL="68580" marR="6858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3</a:t>
                      </a:r>
                      <a:endParaRPr lang="en-US" sz="2400" dirty="0">
                        <a:latin typeface="Tw Cen MT"/>
                        <a:cs typeface="Tw Cen MT"/>
                      </a:endParaRPr>
                    </a:p>
                  </a:txBody>
                  <a:tcPr marL="68580" marR="68580">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59937">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Body</a:t>
                      </a:r>
                      <a:r>
                        <a:rPr lang="en-US" sz="2400" baseline="0" dirty="0">
                          <a:latin typeface="Tw Cen MT"/>
                          <a:cs typeface="Tw Cen MT"/>
                        </a:rPr>
                        <a:t> copy</a:t>
                      </a:r>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559937">
                <a:tc>
                  <a:txBody>
                    <a:bodyPr/>
                    <a:lstStyle/>
                    <a:p>
                      <a:r>
                        <a:rPr lang="en-US" sz="2400" dirty="0">
                          <a:latin typeface="Tw Cen MT"/>
                          <a:cs typeface="Tw Cen MT"/>
                        </a:rPr>
                        <a:t>xxx</a:t>
                      </a: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559937">
                <a:tc>
                  <a:txBody>
                    <a:bodyPr/>
                    <a:lstStyle/>
                    <a:p>
                      <a:r>
                        <a:rPr lang="en-US" sz="2400" dirty="0">
                          <a:latin typeface="Tw Cen MT"/>
                          <a:cs typeface="Tw Cen MT"/>
                        </a:rPr>
                        <a:t>xxx</a:t>
                      </a: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559937">
                <a:tc>
                  <a:txBody>
                    <a:bodyPr/>
                    <a:lstStyle/>
                    <a:p>
                      <a:r>
                        <a:rPr lang="en-US" sz="2400" dirty="0">
                          <a:latin typeface="Tw Cen MT"/>
                          <a:cs typeface="Tw Cen MT"/>
                        </a:rPr>
                        <a:t>xxx</a:t>
                      </a:r>
                    </a:p>
                  </a:txBody>
                  <a:tcPr marL="68580" marR="6858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0355522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776" y="1358902"/>
            <a:ext cx="8328025" cy="4767263"/>
          </a:xfrm>
          <a:prstGeom prst="rect">
            <a:avLst/>
          </a:prstGeom>
        </p:spPr>
        <p:txBody>
          <a:bodyPr/>
          <a:lstStyle>
            <a:lvl1pPr>
              <a:lnSpc>
                <a:spcPct val="90000"/>
              </a:lnSpc>
              <a:defRPr/>
            </a:lvl1pPr>
            <a:lvl2pPr marL="557213" indent="-214313">
              <a:lnSpc>
                <a:spcPct val="90000"/>
              </a:lnSpc>
              <a:buFont typeface="Lucida Grande"/>
              <a:buChar char="–"/>
              <a:defRPr sz="2400"/>
            </a:lvl2pPr>
            <a:lvl3pPr>
              <a:lnSpc>
                <a:spcPct val="90000"/>
              </a:lnSpc>
              <a:defRPr sz="2400"/>
            </a:lvl3pPr>
          </a:lstStyle>
          <a:p>
            <a:pPr lvl="0"/>
            <a:r>
              <a:rPr lang="en-US" dirty="0"/>
              <a:t>Click to edit Master text styles</a:t>
            </a:r>
          </a:p>
          <a:p>
            <a:pPr lvl="1"/>
            <a:r>
              <a:rPr lang="en-US" dirty="0"/>
              <a:t>Second level</a:t>
            </a:r>
          </a:p>
          <a:p>
            <a:pPr lvl="2"/>
            <a:r>
              <a:rPr lang="en-US" dirty="0"/>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358775" y="501651"/>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 </a:t>
            </a:r>
          </a:p>
        </p:txBody>
      </p:sp>
    </p:spTree>
    <p:extLst>
      <p:ext uri="{BB962C8B-B14F-4D97-AF65-F5344CB8AC3E}">
        <p14:creationId xmlns:p14="http://schemas.microsoft.com/office/powerpoint/2010/main" val="11804993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358775" y="501651"/>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358775" y="1359925"/>
            <a:ext cx="4038600" cy="4525963"/>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4746625" y="1359925"/>
            <a:ext cx="4038600" cy="4525963"/>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990598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58775" y="1360488"/>
            <a:ext cx="4038600" cy="4525400"/>
          </a:xfrm>
          <a:prstGeom prst="rect">
            <a:avLst/>
          </a:prstGeom>
        </p:spPr>
        <p:txBody>
          <a:bodyPr/>
          <a:lstStyle>
            <a:lvl1pPr marL="0" indent="0">
              <a:buNone/>
              <a:defRPr/>
            </a:lvl1pPr>
          </a:lstStyle>
          <a:p>
            <a:pPr lvl="0"/>
            <a:r>
              <a:rPr lang="en-US" noProof="0" dirty="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360000" y="5939717"/>
            <a:ext cx="8326801" cy="416632"/>
          </a:xfrm>
        </p:spPr>
        <p:txBody>
          <a:bodyPr lIns="0" tIns="0" rIns="0" bIns="0"/>
          <a:lstStyle>
            <a:lvl1pPr marL="0" indent="0">
              <a:buNone/>
              <a:defRPr sz="1000"/>
            </a:lvl1pPr>
          </a:lstStyle>
          <a:p>
            <a:pPr lvl="0"/>
            <a:r>
              <a:rPr lang="en-US" dirty="0"/>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358775" y="501651"/>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4746625" y="1359925"/>
            <a:ext cx="4038600" cy="4525963"/>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582452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358775" y="1360489"/>
            <a:ext cx="4038600" cy="4525399"/>
          </a:xfrm>
          <a:prstGeom prst="rect">
            <a:avLst/>
          </a:prstGeom>
        </p:spPr>
        <p:txBody>
          <a:bodyPr/>
          <a:lstStyle>
            <a:lvl1pPr marL="0" indent="0">
              <a:buNone/>
              <a:defRPr/>
            </a:lvl1pPr>
          </a:lstStyle>
          <a:p>
            <a:pPr lvl="0"/>
            <a:r>
              <a:rPr lang="en-US" noProof="0" dirty="0"/>
              <a:t>Click icon to add table</a:t>
            </a:r>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358775" y="501651"/>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360000" y="5939717"/>
            <a:ext cx="8326801" cy="416632"/>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4746625" y="1359925"/>
            <a:ext cx="4038600" cy="4525963"/>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8823853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58775" y="1360489"/>
            <a:ext cx="4038600" cy="4525399"/>
          </a:xfrm>
          <a:prstGeom prst="rect">
            <a:avLst/>
          </a:prstGeom>
        </p:spPr>
        <p:txBody>
          <a:bodyPr/>
          <a:lstStyle>
            <a:lvl1pPr marL="0" marR="0" indent="0" algn="l" defTabSz="342900" rtl="0" eaLnBrk="1" fontAlgn="auto" latinLnBrk="0" hangingPunct="1">
              <a:lnSpc>
                <a:spcPct val="100000"/>
              </a:lnSpc>
              <a:spcBef>
                <a:spcPct val="20000"/>
              </a:spcBef>
              <a:spcAft>
                <a:spcPts val="0"/>
              </a:spcAft>
              <a:buClrTx/>
              <a:buSzTx/>
              <a:buFont typeface="Lucida Grande"/>
              <a:buNone/>
              <a:tabLst/>
              <a:defRPr/>
            </a:lvl1pPr>
          </a:lstStyle>
          <a:p>
            <a:pPr lvl="0"/>
            <a:r>
              <a:rPr lang="en-US" noProof="0" dirty="0"/>
              <a:t>Click icon to add chart</a:t>
            </a:r>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358775" y="501651"/>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360000" y="5939717"/>
            <a:ext cx="8326801" cy="416632"/>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4746625" y="1359925"/>
            <a:ext cx="4038600" cy="4525963"/>
          </a:xfrm>
          <a:prstGeom prst="rect">
            <a:avLst/>
          </a:prstGeom>
        </p:spPr>
        <p:txBody>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659779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58774" y="1358902"/>
            <a:ext cx="8426450" cy="4767263"/>
          </a:xfrm>
          <a:prstGeom prst="rect">
            <a:avLst/>
          </a:prstGeom>
        </p:spPr>
        <p:txBody>
          <a:bodyPr anchor="ctr" anchorCtr="1"/>
          <a:lstStyle>
            <a:lvl1pPr marL="0" indent="0" algn="ctr">
              <a:buNone/>
              <a:defRPr baseline="0"/>
            </a:lvl1pPr>
          </a:lstStyle>
          <a:p>
            <a:pPr lvl="0"/>
            <a:r>
              <a:rPr lang="en-US" noProof="0" dirty="0"/>
              <a:t>Click icon to add picture</a:t>
            </a:r>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358775" y="501651"/>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9960997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358775" y="501651"/>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605899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page with image behin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8963C9-FF51-CF4D-9E88-02C8C32ACB3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3999" cy="6858000"/>
          </a:xfrm>
          <a:prstGeom prst="rect">
            <a:avLst/>
          </a:prstGeom>
        </p:spPr>
      </p:pic>
      <p:sp>
        <p:nvSpPr>
          <p:cNvPr id="6" name="Title 8">
            <a:extLst>
              <a:ext uri="{FF2B5EF4-FFF2-40B4-BE49-F238E27FC236}">
                <a16:creationId xmlns:a16="http://schemas.microsoft.com/office/drawing/2014/main" id="{99B4AE65-AB8F-7A40-B3AA-946C045BF0F4}"/>
              </a:ext>
            </a:extLst>
          </p:cNvPr>
          <p:cNvSpPr>
            <a:spLocks noGrp="1"/>
          </p:cNvSpPr>
          <p:nvPr>
            <p:ph type="title" hasCustomPrompt="1"/>
          </p:nvPr>
        </p:nvSpPr>
        <p:spPr>
          <a:xfrm>
            <a:off x="358775" y="502708"/>
            <a:ext cx="8430293" cy="708607"/>
          </a:xfrm>
        </p:spPr>
        <p:txBody>
          <a:bodyPr anchor="t"/>
          <a:lstStyle>
            <a:lvl1pPr algn="ctr">
              <a:defRPr sz="3000">
                <a:solidFill>
                  <a:schemeClr val="tx1"/>
                </a:solidFill>
              </a:defRPr>
            </a:lvl1pPr>
          </a:lstStyle>
          <a:p>
            <a:r>
              <a:rPr lang="en-US" dirty="0"/>
              <a:t>Title heading here</a:t>
            </a:r>
          </a:p>
        </p:txBody>
      </p:sp>
      <p:sp>
        <p:nvSpPr>
          <p:cNvPr id="7" name="Text Placeholder 4">
            <a:extLst>
              <a:ext uri="{FF2B5EF4-FFF2-40B4-BE49-F238E27FC236}">
                <a16:creationId xmlns:a16="http://schemas.microsoft.com/office/drawing/2014/main" id="{904E5044-10E7-D441-9645-B4645BB54E40}"/>
              </a:ext>
            </a:extLst>
          </p:cNvPr>
          <p:cNvSpPr>
            <a:spLocks noGrp="1"/>
          </p:cNvSpPr>
          <p:nvPr>
            <p:ph type="body" sz="quarter" idx="13" hasCustomPrompt="1"/>
          </p:nvPr>
        </p:nvSpPr>
        <p:spPr>
          <a:xfrm>
            <a:off x="358775" y="1227642"/>
            <a:ext cx="8430293" cy="708607"/>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0" name="Picture 9">
            <a:extLst>
              <a:ext uri="{FF2B5EF4-FFF2-40B4-BE49-F238E27FC236}">
                <a16:creationId xmlns:a16="http://schemas.microsoft.com/office/drawing/2014/main" id="{C89C5CBA-1133-EE44-A716-5F16EADFAF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952576"/>
            <a:ext cx="1854200" cy="641350"/>
          </a:xfrm>
          <a:prstGeom prst="rect">
            <a:avLst/>
          </a:prstGeom>
        </p:spPr>
      </p:pic>
    </p:spTree>
    <p:extLst>
      <p:ext uri="{BB962C8B-B14F-4D97-AF65-F5344CB8AC3E}">
        <p14:creationId xmlns:p14="http://schemas.microsoft.com/office/powerpoint/2010/main" val="21688405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4025" y="5905501"/>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1"/>
          </p:nvPr>
        </p:nvSpPr>
        <p:spPr>
          <a:xfrm>
            <a:off x="358775" y="1173218"/>
            <a:ext cx="8426450" cy="647183"/>
          </a:xfrm>
          <a:prstGeom prst="rect">
            <a:avLst/>
          </a:prstGeom>
          <a:noFill/>
        </p:spPr>
        <p:txBody>
          <a:bodyPr/>
          <a:lstStyle>
            <a:lvl1pPr marL="0" indent="0">
              <a:lnSpc>
                <a:spcPct val="90000"/>
              </a:lnSpc>
              <a:buNone/>
              <a:defRPr sz="24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
        <p:nvSpPr>
          <p:cNvPr id="7" name="Picture Placeholder 13"/>
          <p:cNvSpPr>
            <a:spLocks noGrp="1"/>
          </p:cNvSpPr>
          <p:nvPr>
            <p:ph type="pic" sz="quarter" idx="12"/>
          </p:nvPr>
        </p:nvSpPr>
        <p:spPr>
          <a:xfrm>
            <a:off x="358775" y="1820400"/>
            <a:ext cx="8426450" cy="4535949"/>
          </a:xfrm>
          <a:prstGeom prst="rect">
            <a:avLst/>
          </a:prstGeo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358775" y="501651"/>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94179756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9144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381884" y="1617082"/>
            <a:ext cx="8407184" cy="708607"/>
          </a:xfrm>
        </p:spPr>
        <p:txBody>
          <a:bodyPr anchor="t"/>
          <a:lstStyle>
            <a:lvl1pPr algn="l">
              <a:defRPr sz="3000">
                <a:solidFill>
                  <a:schemeClr val="bg1"/>
                </a:solidFill>
              </a:defRPr>
            </a:lvl1pPr>
          </a:lstStyle>
          <a:p>
            <a:r>
              <a:rPr lang="en-US" dirty="0"/>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382766" y="2469569"/>
            <a:ext cx="8406302" cy="708607"/>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0800" y="5540400"/>
            <a:ext cx="1515237" cy="520700"/>
          </a:xfrm>
          <a:prstGeom prst="rect">
            <a:avLst/>
          </a:prstGeom>
        </p:spPr>
      </p:pic>
    </p:spTree>
    <p:extLst>
      <p:ext uri="{BB962C8B-B14F-4D97-AF65-F5344CB8AC3E}">
        <p14:creationId xmlns:p14="http://schemas.microsoft.com/office/powerpoint/2010/main" val="1131766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9144000" cy="6858000"/>
          </a:xfrm>
          <a:prstGeom prst="rect">
            <a:avLst/>
          </a:prstGeom>
          <a:solidFill>
            <a:srgbClr val="FFB800"/>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381884" y="1617082"/>
            <a:ext cx="8407184" cy="708607"/>
          </a:xfrm>
        </p:spPr>
        <p:txBody>
          <a:bodyPr anchor="t"/>
          <a:lstStyle>
            <a:lvl1pPr algn="l">
              <a:defRPr sz="3000">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382766" y="2469567"/>
            <a:ext cx="8406302" cy="7104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40770" y="5540400"/>
            <a:ext cx="1561864" cy="549253"/>
          </a:xfrm>
          <a:prstGeom prst="rect">
            <a:avLst/>
          </a:prstGeom>
        </p:spPr>
      </p:pic>
    </p:spTree>
    <p:extLst>
      <p:ext uri="{BB962C8B-B14F-4D97-AF65-F5344CB8AC3E}">
        <p14:creationId xmlns:p14="http://schemas.microsoft.com/office/powerpoint/2010/main" val="17834160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381884" y="1617082"/>
            <a:ext cx="8407184" cy="708607"/>
          </a:xfrm>
        </p:spPr>
        <p:txBody>
          <a:bodyPr anchor="t"/>
          <a:lstStyle>
            <a:lvl1pPr algn="l">
              <a:defRPr sz="3000">
                <a:solidFill>
                  <a:schemeClr val="bg1"/>
                </a:solidFill>
              </a:defRPr>
            </a:lvl1pPr>
          </a:lstStyle>
          <a:p>
            <a:r>
              <a:rPr lang="en-US" dirty="0"/>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382766" y="2469569"/>
            <a:ext cx="8406302" cy="708607"/>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0800" y="5540400"/>
            <a:ext cx="1515237" cy="520700"/>
          </a:xfrm>
          <a:prstGeom prst="rect">
            <a:avLst/>
          </a:prstGeom>
        </p:spPr>
      </p:pic>
    </p:spTree>
    <p:extLst>
      <p:ext uri="{BB962C8B-B14F-4D97-AF65-F5344CB8AC3E}">
        <p14:creationId xmlns:p14="http://schemas.microsoft.com/office/powerpoint/2010/main" val="3811738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6858000"/>
          </a:xfrm>
        </p:spPr>
        <p:txBody>
          <a:bodyPr/>
          <a:lstStyle/>
          <a:p>
            <a:r>
              <a:rPr lang="en-GB"/>
              <a:t>Click icon to add picture</a:t>
            </a:r>
            <a:endParaRPr lang="en-US"/>
          </a:p>
        </p:txBody>
      </p:sp>
      <p:sp>
        <p:nvSpPr>
          <p:cNvPr id="12" name="Title 8">
            <a:extLst>
              <a:ext uri="{FF2B5EF4-FFF2-40B4-BE49-F238E27FC236}">
                <a16:creationId xmlns:a16="http://schemas.microsoft.com/office/drawing/2014/main" id="{8F4AB58D-36CD-6649-8724-8391DFC1EABE}"/>
              </a:ext>
            </a:extLst>
          </p:cNvPr>
          <p:cNvSpPr>
            <a:spLocks noGrp="1"/>
          </p:cNvSpPr>
          <p:nvPr>
            <p:ph type="title" hasCustomPrompt="1"/>
          </p:nvPr>
        </p:nvSpPr>
        <p:spPr>
          <a:xfrm>
            <a:off x="4571999" y="1933333"/>
            <a:ext cx="4213226" cy="1110881"/>
          </a:xfrm>
        </p:spPr>
        <p:txBody>
          <a:bodyPr anchor="t"/>
          <a:lstStyle>
            <a:lvl1pPr algn="ctr">
              <a:defRPr sz="3000">
                <a:solidFill>
                  <a:srgbClr val="E64626"/>
                </a:solidFill>
              </a:defRPr>
            </a:lvl1pPr>
          </a:lstStyle>
          <a:p>
            <a:r>
              <a:rPr lang="en-US" dirty="0"/>
              <a:t>Title heading here</a:t>
            </a:r>
          </a:p>
        </p:txBody>
      </p:sp>
      <p:sp>
        <p:nvSpPr>
          <p:cNvPr id="13" name="Text Placeholder 4">
            <a:extLst>
              <a:ext uri="{FF2B5EF4-FFF2-40B4-BE49-F238E27FC236}">
                <a16:creationId xmlns:a16="http://schemas.microsoft.com/office/drawing/2014/main" id="{41394B71-D786-7C49-9C6E-F1B862C690DB}"/>
              </a:ext>
            </a:extLst>
          </p:cNvPr>
          <p:cNvSpPr>
            <a:spLocks noGrp="1"/>
          </p:cNvSpPr>
          <p:nvPr>
            <p:ph type="body" sz="quarter" idx="13" hasCustomPrompt="1"/>
          </p:nvPr>
        </p:nvSpPr>
        <p:spPr>
          <a:xfrm>
            <a:off x="4571999" y="3229279"/>
            <a:ext cx="4213226"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41997961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theme" Target="../theme/theme2.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8"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8775" y="501651"/>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1027" name="Text Placeholder 2"/>
          <p:cNvSpPr>
            <a:spLocks noGrp="1"/>
          </p:cNvSpPr>
          <p:nvPr>
            <p:ph type="body" idx="1"/>
          </p:nvPr>
        </p:nvSpPr>
        <p:spPr bwMode="auto">
          <a:xfrm>
            <a:off x="358776" y="1387445"/>
            <a:ext cx="4589253" cy="38288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Sub-heading bold 24pt</a:t>
            </a:r>
          </a:p>
        </p:txBody>
      </p:sp>
      <p:sp>
        <p:nvSpPr>
          <p:cNvPr id="11" name="Date Placeholder 3"/>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latin typeface="Arial" panose="020B0604020202020204" pitchFamily="34" charset="0"/>
                <a:cs typeface="Arial" panose="020B0604020202020204" pitchFamily="34" charset="0"/>
              </a:rPr>
              <a:t>The </a:t>
            </a:r>
            <a:r>
              <a:rPr lang="en-AU" sz="900" dirty="0">
                <a:latin typeface="Arial" panose="020B0604020202020204" pitchFamily="34" charset="0"/>
                <a:cs typeface="Arial" panose="020B0604020202020204" pitchFamily="34" charset="0"/>
              </a:rPr>
              <a:t>University of Sydney</a:t>
            </a:r>
            <a:endParaRPr sz="900"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37" r:id="rId1"/>
    <p:sldLayoutId id="2147483751" r:id="rId2"/>
    <p:sldLayoutId id="2147483753" r:id="rId3"/>
    <p:sldLayoutId id="2147483752" r:id="rId4"/>
    <p:sldLayoutId id="2147483754" r:id="rId5"/>
    <p:sldLayoutId id="2147483818" r:id="rId6"/>
    <p:sldLayoutId id="2147483827" r:id="rId7"/>
    <p:sldLayoutId id="2147483837" r:id="rId8"/>
    <p:sldLayoutId id="2147483755" r:id="rId9"/>
    <p:sldLayoutId id="2147483819" r:id="rId10"/>
    <p:sldLayoutId id="2147483821" r:id="rId11"/>
    <p:sldLayoutId id="2147483822" r:id="rId12"/>
    <p:sldLayoutId id="2147483823" r:id="rId13"/>
    <p:sldLayoutId id="2147483824" r:id="rId14"/>
    <p:sldLayoutId id="2147483826" r:id="rId15"/>
    <p:sldLayoutId id="2147483838" r:id="rId16"/>
    <p:sldLayoutId id="2147483839" r:id="rId17"/>
    <p:sldLayoutId id="2147483840" r:id="rId18"/>
    <p:sldLayoutId id="2147483772" r:id="rId19"/>
    <p:sldLayoutId id="2147483820" r:id="rId20"/>
    <p:sldLayoutId id="2147483738" r:id="rId21"/>
    <p:sldLayoutId id="2147483758" r:id="rId22"/>
    <p:sldLayoutId id="2147483756" r:id="rId23"/>
    <p:sldLayoutId id="2147483765" r:id="rId24"/>
    <p:sldLayoutId id="2147483766" r:id="rId25"/>
    <p:sldLayoutId id="2147483761" r:id="rId26"/>
    <p:sldLayoutId id="2147483739" r:id="rId27"/>
    <p:sldLayoutId id="2147483740" r:id="rId28"/>
    <p:sldLayoutId id="2147483767" r:id="rId29"/>
    <p:sldLayoutId id="2147483741" r:id="rId30"/>
    <p:sldLayoutId id="2147483815" r:id="rId31"/>
    <p:sldLayoutId id="2147483743" r:id="rId32"/>
    <p:sldLayoutId id="2147483760" r:id="rId33"/>
    <p:sldLayoutId id="2147483768" r:id="rId34"/>
    <p:sldLayoutId id="2147483744" r:id="rId35"/>
    <p:sldLayoutId id="2147483769" r:id="rId36"/>
    <p:sldLayoutId id="2147483770" r:id="rId37"/>
    <p:sldLayoutId id="2147483776" r:id="rId38"/>
    <p:sldLayoutId id="2147483746" r:id="rId39"/>
    <p:sldLayoutId id="2147483729" r:id="rId40"/>
    <p:sldLayoutId id="2147483730" r:id="rId41"/>
    <p:sldLayoutId id="2147483747" r:id="rId42"/>
    <p:sldLayoutId id="2147483774" r:id="rId43"/>
    <p:sldLayoutId id="2147483775" r:id="rId44"/>
    <p:sldLayoutId id="2147483773" r:id="rId45"/>
    <p:sldLayoutId id="2147483736" r:id="rId46"/>
    <p:sldLayoutId id="2147483748" r:id="rId47"/>
    <p:sldLayoutId id="2147483749" r:id="rId48"/>
    <p:sldLayoutId id="2147483757" r:id="rId49"/>
    <p:sldLayoutId id="2147483841" r:id="rId50"/>
    <p:sldLayoutId id="2147483842" r:id="rId51"/>
  </p:sldLayoutIdLst>
  <p:txStyles>
    <p:titleStyle>
      <a:lvl1pPr algn="l" defTabSz="457200" rtl="0" eaLnBrk="1" fontAlgn="base" hangingPunct="1">
        <a:spcBef>
          <a:spcPct val="0"/>
        </a:spcBef>
        <a:spcAft>
          <a:spcPct val="0"/>
        </a:spcAft>
        <a:defRPr sz="3000" b="1" kern="1200">
          <a:solidFill>
            <a:srgbClr val="E64626"/>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6" userDrawn="1">
          <p15:clr>
            <a:srgbClr val="F26B43"/>
          </p15:clr>
        </p15:guide>
        <p15:guide id="2" pos="226" userDrawn="1">
          <p15:clr>
            <a:srgbClr val="F26B43"/>
          </p15:clr>
        </p15:guide>
        <p15:guide id="3" pos="5534" userDrawn="1">
          <p15:clr>
            <a:srgbClr val="F26B43"/>
          </p15:clr>
        </p15:guide>
        <p15:guide id="4" orient="horz" pos="40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6629400" y="6356351"/>
            <a:ext cx="21336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t>Page </a:t>
            </a:r>
            <a:fld id="{3B11C02F-2186-5E4E-90C0-5210A150EF90}" type="slidenum">
              <a:rPr lang="en-US" sz="675" smtClean="0"/>
              <a:pPr fontAlgn="auto">
                <a:spcBef>
                  <a:spcPts val="0"/>
                </a:spcBef>
                <a:spcAft>
                  <a:spcPts val="0"/>
                </a:spcAft>
                <a:defRPr/>
              </a:pPr>
              <a:t>‹#›</a:t>
            </a:fld>
            <a:endParaRPr lang="en-US" sz="675" dirty="0"/>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latin typeface="Arial" panose="020B0604020202020204" pitchFamily="34" charset="0"/>
                <a:cs typeface="Arial" panose="020B0604020202020204" pitchFamily="34" charset="0"/>
              </a:rPr>
              <a:t>The </a:t>
            </a:r>
            <a:r>
              <a:rPr lang="en-AU" sz="900" dirty="0">
                <a:latin typeface="Arial" panose="020B0604020202020204" pitchFamily="34" charset="0"/>
                <a:cs typeface="Arial" panose="020B0604020202020204" pitchFamily="34" charset="0"/>
              </a:rPr>
              <a:t>University of Sydney</a:t>
            </a:r>
            <a:endParaRPr sz="900" dirty="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358775" y="501651"/>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358776" y="1387444"/>
            <a:ext cx="4589253" cy="4886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Sub-heading Bold… 24pt</a:t>
            </a:r>
          </a:p>
          <a:p>
            <a:pPr lvl="0"/>
            <a:r>
              <a:rPr lang="en-US" dirty="0"/>
              <a:t>Add body copy </a:t>
            </a:r>
          </a:p>
        </p:txBody>
      </p:sp>
    </p:spTree>
    <p:extLst>
      <p:ext uri="{BB962C8B-B14F-4D97-AF65-F5344CB8AC3E}">
        <p14:creationId xmlns:p14="http://schemas.microsoft.com/office/powerpoint/2010/main" val="2228609886"/>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829" r:id="rId3"/>
    <p:sldLayoutId id="2147483836" r:id="rId4"/>
    <p:sldLayoutId id="2147483793" r:id="rId5"/>
    <p:sldLayoutId id="2147483817" r:id="rId6"/>
    <p:sldLayoutId id="2147483831" r:id="rId7"/>
    <p:sldLayoutId id="2147483834" r:id="rId8"/>
    <p:sldLayoutId id="2147483835" r:id="rId9"/>
    <p:sldLayoutId id="2147483794" r:id="rId10"/>
    <p:sldLayoutId id="2147483795" r:id="rId11"/>
    <p:sldLayoutId id="2147483796" r:id="rId12"/>
    <p:sldLayoutId id="2147483798" r:id="rId13"/>
    <p:sldLayoutId id="2147483799" r:id="rId14"/>
    <p:sldLayoutId id="2147483800" r:id="rId15"/>
    <p:sldLayoutId id="2147483830" r:id="rId16"/>
    <p:sldLayoutId id="2147483832" r:id="rId17"/>
    <p:sldLayoutId id="2147483833" r:id="rId18"/>
    <p:sldLayoutId id="2147483797" r:id="rId19"/>
    <p:sldLayoutId id="2147483801" r:id="rId20"/>
    <p:sldLayoutId id="2147483814" r:id="rId21"/>
    <p:sldLayoutId id="2147483802" r:id="rId22"/>
    <p:sldLayoutId id="2147483803" r:id="rId23"/>
    <p:sldLayoutId id="2147483804" r:id="rId24"/>
    <p:sldLayoutId id="2147483805" r:id="rId25"/>
    <p:sldLayoutId id="2147483806" r:id="rId26"/>
    <p:sldLayoutId id="2147483807" r:id="rId27"/>
    <p:sldLayoutId id="2147483808" r:id="rId28"/>
    <p:sldLayoutId id="2147483810" r:id="rId29"/>
    <p:sldLayoutId id="2147483811" r:id="rId30"/>
    <p:sldLayoutId id="2147483812" r:id="rId31"/>
    <p:sldLayoutId id="2147483813" r:id="rId32"/>
  </p:sldLayoutIdLst>
  <p:txStyles>
    <p:titleStyle>
      <a:lvl1pPr algn="l" defTabSz="342900" rtl="0" eaLnBrk="1" fontAlgn="base" hangingPunct="1">
        <a:spcBef>
          <a:spcPct val="0"/>
        </a:spcBef>
        <a:spcAft>
          <a:spcPct val="0"/>
        </a:spcAft>
        <a:defRPr sz="3000" b="1" kern="1200">
          <a:solidFill>
            <a:schemeClr val="accent1"/>
          </a:solidFill>
          <a:latin typeface="Tw Cen MT"/>
          <a:ea typeface="ＭＳ Ｐゴシック" charset="0"/>
          <a:cs typeface="Tw Cen MT"/>
        </a:defRPr>
      </a:lvl1pPr>
      <a:lvl2pPr algn="l" defTabSz="342900" rtl="0" eaLnBrk="1" fontAlgn="base" hangingPunct="1">
        <a:spcBef>
          <a:spcPct val="0"/>
        </a:spcBef>
        <a:spcAft>
          <a:spcPct val="0"/>
        </a:spcAft>
        <a:defRPr sz="1800" b="1">
          <a:solidFill>
            <a:schemeClr val="accent1"/>
          </a:solidFill>
          <a:latin typeface="Tw Cen MT" charset="0"/>
          <a:ea typeface="ＭＳ Ｐゴシック" charset="0"/>
        </a:defRPr>
      </a:lvl2pPr>
      <a:lvl3pPr algn="l" defTabSz="342900" rtl="0" eaLnBrk="1" fontAlgn="base" hangingPunct="1">
        <a:spcBef>
          <a:spcPct val="0"/>
        </a:spcBef>
        <a:spcAft>
          <a:spcPct val="0"/>
        </a:spcAft>
        <a:defRPr sz="1800" b="1">
          <a:solidFill>
            <a:schemeClr val="accent1"/>
          </a:solidFill>
          <a:latin typeface="Tw Cen MT" charset="0"/>
          <a:ea typeface="ＭＳ Ｐゴシック" charset="0"/>
        </a:defRPr>
      </a:lvl3pPr>
      <a:lvl4pPr algn="l" defTabSz="342900" rtl="0" eaLnBrk="1" fontAlgn="base" hangingPunct="1">
        <a:spcBef>
          <a:spcPct val="0"/>
        </a:spcBef>
        <a:spcAft>
          <a:spcPct val="0"/>
        </a:spcAft>
        <a:defRPr sz="1800" b="1">
          <a:solidFill>
            <a:schemeClr val="accent1"/>
          </a:solidFill>
          <a:latin typeface="Tw Cen MT" charset="0"/>
          <a:ea typeface="ＭＳ Ｐゴシック" charset="0"/>
        </a:defRPr>
      </a:lvl4pPr>
      <a:lvl5pPr algn="l" defTabSz="342900" rtl="0" eaLnBrk="1" fontAlgn="base" hangingPunct="1">
        <a:spcBef>
          <a:spcPct val="0"/>
        </a:spcBef>
        <a:spcAft>
          <a:spcPct val="0"/>
        </a:spcAft>
        <a:defRPr sz="1800" b="1">
          <a:solidFill>
            <a:schemeClr val="accent1"/>
          </a:solidFill>
          <a:latin typeface="Tw Cen MT" charset="0"/>
          <a:ea typeface="ＭＳ Ｐゴシック" charset="0"/>
        </a:defRPr>
      </a:lvl5pPr>
      <a:lvl6pPr marL="342900" algn="l" defTabSz="342900" rtl="0" eaLnBrk="1" fontAlgn="base" hangingPunct="1">
        <a:spcBef>
          <a:spcPct val="0"/>
        </a:spcBef>
        <a:spcAft>
          <a:spcPct val="0"/>
        </a:spcAft>
        <a:defRPr sz="1800" b="1">
          <a:solidFill>
            <a:schemeClr val="accent1"/>
          </a:solidFill>
          <a:latin typeface="Tw Cen MT" charset="0"/>
          <a:ea typeface="ＭＳ Ｐゴシック" charset="0"/>
        </a:defRPr>
      </a:lvl6pPr>
      <a:lvl7pPr marL="685800" algn="l" defTabSz="342900" rtl="0" eaLnBrk="1" fontAlgn="base" hangingPunct="1">
        <a:spcBef>
          <a:spcPct val="0"/>
        </a:spcBef>
        <a:spcAft>
          <a:spcPct val="0"/>
        </a:spcAft>
        <a:defRPr sz="1800" b="1">
          <a:solidFill>
            <a:schemeClr val="accent1"/>
          </a:solidFill>
          <a:latin typeface="Tw Cen MT" charset="0"/>
          <a:ea typeface="ＭＳ Ｐゴシック" charset="0"/>
        </a:defRPr>
      </a:lvl7pPr>
      <a:lvl8pPr marL="1028700" algn="l" defTabSz="342900" rtl="0" eaLnBrk="1" fontAlgn="base" hangingPunct="1">
        <a:spcBef>
          <a:spcPct val="0"/>
        </a:spcBef>
        <a:spcAft>
          <a:spcPct val="0"/>
        </a:spcAft>
        <a:defRPr sz="1800" b="1">
          <a:solidFill>
            <a:schemeClr val="accent1"/>
          </a:solidFill>
          <a:latin typeface="Tw Cen MT" charset="0"/>
          <a:ea typeface="ＭＳ Ｐゴシック" charset="0"/>
        </a:defRPr>
      </a:lvl8pPr>
      <a:lvl9pPr marL="1371600" algn="l" defTabSz="342900" rtl="0" eaLnBrk="1" fontAlgn="base" hangingPunct="1">
        <a:spcBef>
          <a:spcPct val="0"/>
        </a:spcBef>
        <a:spcAft>
          <a:spcPct val="0"/>
        </a:spcAft>
        <a:defRPr sz="1800" b="1">
          <a:solidFill>
            <a:schemeClr val="accent1"/>
          </a:solidFill>
          <a:latin typeface="Tw Cen MT" charset="0"/>
          <a:ea typeface="ＭＳ Ｐゴシック" charset="0"/>
        </a:defRPr>
      </a:lvl9pPr>
    </p:titleStyle>
    <p:body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hyperlink" Target="https://canvas.sydney.edu.au/courses/48054" TargetMode="Externa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3" Type="http://schemas.openxmlformats.org/officeDocument/2006/relationships/hyperlink" Target="https://www.sydney.edu.au/covid-19/health-safety/keeping-our-campus-covid-safe.html" TargetMode="External"/><Relationship Id="rId2" Type="http://schemas.openxmlformats.org/officeDocument/2006/relationships/notesSlide" Target="../notesSlides/notesSlide2.xml"/><Relationship Id="rId1" Type="http://schemas.openxmlformats.org/officeDocument/2006/relationships/slideLayout" Target="../slideLayouts/slideLayout51.xml"/><Relationship Id="rId4" Type="http://schemas.openxmlformats.org/officeDocument/2006/relationships/hyperlink" Target="https://www.sydney.edu.au/covid-1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3" Type="http://schemas.openxmlformats.org/officeDocument/2006/relationships/hyperlink" Target="https://www.sydney.edu.au/students/support.html" TargetMode="External"/><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hyperlink" Target="https://www.sydney.edu.au/about-us/vision-and-values/safer-communities/How-to-report-sexual-misconduct.html" TargetMode="External"/><Relationship Id="rId2" Type="http://schemas.openxmlformats.org/officeDocument/2006/relationships/notesSlide" Target="../notesSlides/notesSlide5.xml"/><Relationship Id="rId1" Type="http://schemas.openxmlformats.org/officeDocument/2006/relationships/slideLayout" Target="../slideLayouts/slideLayout51.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hyperlink" Target="https://www.sydney.edu.au/students/academic-integrity.html" TargetMode="External"/><Relationship Id="rId2" Type="http://schemas.openxmlformats.org/officeDocument/2006/relationships/notesSlide" Target="../notesSlides/notesSlide6.xml"/><Relationship Id="rId1" Type="http://schemas.openxmlformats.org/officeDocument/2006/relationships/slideLayout" Target="../slideLayouts/slideLayout51.xml"/><Relationship Id="rId6" Type="http://schemas.openxmlformats.org/officeDocument/2006/relationships/image" Target="../media/image46.png"/><Relationship Id="rId5" Type="http://schemas.openxmlformats.org/officeDocument/2006/relationships/hyperlink" Target="https://canvas.sydney.edu.au/enroll/PBNRKX" TargetMode="External"/><Relationship Id="rId4" Type="http://schemas.openxmlformats.org/officeDocument/2006/relationships/hyperlink" Target="https://canvas.sydney.edu.au/courses/3859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78B3A1-6966-4D79-9BE9-9418D5CB00A4}"/>
              </a:ext>
            </a:extLst>
          </p:cNvPr>
          <p:cNvSpPr>
            <a:spLocks noGrp="1"/>
          </p:cNvSpPr>
          <p:nvPr>
            <p:ph type="title"/>
          </p:nvPr>
        </p:nvSpPr>
        <p:spPr/>
        <p:txBody>
          <a:bodyPr/>
          <a:lstStyle/>
          <a:p>
            <a:r>
              <a:rPr lang="en-AU" dirty="0"/>
              <a:t>YOUR FIRST TUTORIAL – ACCT 6002</a:t>
            </a:r>
          </a:p>
        </p:txBody>
      </p:sp>
      <p:sp>
        <p:nvSpPr>
          <p:cNvPr id="5" name="Text Placeholder 4">
            <a:extLst>
              <a:ext uri="{FF2B5EF4-FFF2-40B4-BE49-F238E27FC236}">
                <a16:creationId xmlns:a16="http://schemas.microsoft.com/office/drawing/2014/main" id="{3C8D6A3C-5E8E-46F4-9EFE-B726C2D98FE9}"/>
              </a:ext>
            </a:extLst>
          </p:cNvPr>
          <p:cNvSpPr>
            <a:spLocks noGrp="1"/>
          </p:cNvSpPr>
          <p:nvPr>
            <p:ph type="body" sz="quarter" idx="13"/>
          </p:nvPr>
        </p:nvSpPr>
        <p:spPr/>
        <p:txBody>
          <a:bodyPr/>
          <a:lstStyle/>
          <a:p>
            <a:r>
              <a:rPr lang="en-AU" dirty="0"/>
              <a:t>Jane Andrew</a:t>
            </a:r>
          </a:p>
        </p:txBody>
      </p:sp>
    </p:spTree>
    <p:extLst>
      <p:ext uri="{BB962C8B-B14F-4D97-AF65-F5344CB8AC3E}">
        <p14:creationId xmlns:p14="http://schemas.microsoft.com/office/powerpoint/2010/main" val="1537583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D8E2E1-55F6-4479-F5DF-BD6F84796554}"/>
              </a:ext>
            </a:extLst>
          </p:cNvPr>
          <p:cNvSpPr>
            <a:spLocks noGrp="1"/>
          </p:cNvSpPr>
          <p:nvPr>
            <p:ph idx="1"/>
          </p:nvPr>
        </p:nvSpPr>
        <p:spPr/>
        <p:txBody>
          <a:bodyPr/>
          <a:lstStyle/>
          <a:p>
            <a:pPr marL="0" indent="0">
              <a:buNone/>
            </a:pPr>
            <a:r>
              <a:rPr lang="en-US" dirty="0">
                <a:hlinkClick r:id="rId2"/>
              </a:rPr>
              <a:t>https://canvas.sydney.edu.au/courses/48054</a:t>
            </a:r>
            <a:endParaRPr lang="en-US" dirty="0"/>
          </a:p>
          <a:p>
            <a:pPr marL="0" indent="0">
              <a:buNone/>
            </a:pPr>
            <a:endParaRPr lang="en-US" dirty="0"/>
          </a:p>
          <a:p>
            <a:pPr marL="457200" indent="-457200">
              <a:buAutoNum type="arabicPeriod"/>
            </a:pPr>
            <a:r>
              <a:rPr lang="en-US" dirty="0"/>
              <a:t>Watch video welcome</a:t>
            </a:r>
          </a:p>
          <a:p>
            <a:pPr marL="457200" indent="-457200">
              <a:buAutoNum type="arabicPeriod"/>
            </a:pPr>
            <a:r>
              <a:rPr lang="en-US" dirty="0"/>
              <a:t>Topic schedule</a:t>
            </a:r>
          </a:p>
          <a:p>
            <a:pPr marL="457200" indent="-457200">
              <a:buAutoNum type="arabicPeriod"/>
            </a:pPr>
            <a:r>
              <a:rPr lang="en-US" dirty="0"/>
              <a:t>Assignment</a:t>
            </a:r>
          </a:p>
          <a:p>
            <a:pPr marL="457200" indent="-457200">
              <a:buAutoNum type="arabicPeriod"/>
            </a:pPr>
            <a:r>
              <a:rPr lang="en-US" dirty="0"/>
              <a:t>Reading list for assignment</a:t>
            </a:r>
          </a:p>
          <a:p>
            <a:pPr marL="457200" indent="-457200">
              <a:buAutoNum type="arabicPeriod"/>
            </a:pPr>
            <a:r>
              <a:rPr lang="en-US" dirty="0"/>
              <a:t>Self study resources</a:t>
            </a:r>
          </a:p>
          <a:p>
            <a:endParaRPr lang="en-US" dirty="0"/>
          </a:p>
        </p:txBody>
      </p:sp>
      <p:sp>
        <p:nvSpPr>
          <p:cNvPr id="3" name="Title 2">
            <a:extLst>
              <a:ext uri="{FF2B5EF4-FFF2-40B4-BE49-F238E27FC236}">
                <a16:creationId xmlns:a16="http://schemas.microsoft.com/office/drawing/2014/main" id="{1E265D24-5A57-C2A3-C8A7-B77569EB54F0}"/>
              </a:ext>
            </a:extLst>
          </p:cNvPr>
          <p:cNvSpPr>
            <a:spLocks noGrp="1"/>
          </p:cNvSpPr>
          <p:nvPr>
            <p:ph type="title"/>
          </p:nvPr>
        </p:nvSpPr>
        <p:spPr/>
        <p:txBody>
          <a:bodyPr/>
          <a:lstStyle/>
          <a:p>
            <a:r>
              <a:rPr lang="en-US" dirty="0"/>
              <a:t>Canvas Tour</a:t>
            </a:r>
          </a:p>
        </p:txBody>
      </p:sp>
    </p:spTree>
    <p:extLst>
      <p:ext uri="{BB962C8B-B14F-4D97-AF65-F5344CB8AC3E}">
        <p14:creationId xmlns:p14="http://schemas.microsoft.com/office/powerpoint/2010/main" val="3909467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letter&#10;&#10;Description automatically generated">
            <a:extLst>
              <a:ext uri="{FF2B5EF4-FFF2-40B4-BE49-F238E27FC236}">
                <a16:creationId xmlns:a16="http://schemas.microsoft.com/office/drawing/2014/main" id="{5F58D7F4-4739-157E-E033-FA0A1A6D3D99}"/>
              </a:ext>
            </a:extLst>
          </p:cNvPr>
          <p:cNvPicPr>
            <a:picLocks noGrp="1" noChangeAspect="1"/>
          </p:cNvPicPr>
          <p:nvPr>
            <p:ph idx="1"/>
          </p:nvPr>
        </p:nvPicPr>
        <p:blipFill>
          <a:blip r:embed="rId2"/>
          <a:stretch>
            <a:fillRect/>
          </a:stretch>
        </p:blipFill>
        <p:spPr>
          <a:xfrm>
            <a:off x="665921" y="442177"/>
            <a:ext cx="7533861" cy="6446793"/>
          </a:xfrm>
        </p:spPr>
      </p:pic>
      <p:sp>
        <p:nvSpPr>
          <p:cNvPr id="3" name="Title 2">
            <a:extLst>
              <a:ext uri="{FF2B5EF4-FFF2-40B4-BE49-F238E27FC236}">
                <a16:creationId xmlns:a16="http://schemas.microsoft.com/office/drawing/2014/main" id="{43B2310F-82A7-0D1F-0821-6F5FA54B84E0}"/>
              </a:ext>
            </a:extLst>
          </p:cNvPr>
          <p:cNvSpPr>
            <a:spLocks noGrp="1"/>
          </p:cNvSpPr>
          <p:nvPr>
            <p:ph type="title"/>
          </p:nvPr>
        </p:nvSpPr>
        <p:spPr/>
        <p:txBody>
          <a:bodyPr/>
          <a:lstStyle/>
          <a:p>
            <a:r>
              <a:rPr lang="en-US" dirty="0"/>
              <a:t>Assignment</a:t>
            </a:r>
          </a:p>
        </p:txBody>
      </p:sp>
    </p:spTree>
    <p:extLst>
      <p:ext uri="{BB962C8B-B14F-4D97-AF65-F5344CB8AC3E}">
        <p14:creationId xmlns:p14="http://schemas.microsoft.com/office/powerpoint/2010/main" val="4127015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p:txBody>
          <a:bodyPr/>
          <a:lstStyle/>
          <a:p>
            <a:r>
              <a:rPr lang="en-US" sz="3200">
                <a:latin typeface="TW Cen MT"/>
                <a:ea typeface="ＭＳ Ｐゴシック"/>
                <a:cs typeface="Arial"/>
              </a:rPr>
              <a:t>Emergency procedures (on campus) </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385763" y="1452844"/>
            <a:ext cx="8501202" cy="4425013"/>
          </a:xfrm>
          <a:prstGeom prst="rect">
            <a:avLst/>
          </a:prstGeom>
        </p:spPr>
        <p:txBody>
          <a:bodyPr lIns="91440" tIns="45720" rIns="91440" bIns="45720" anchor="t"/>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0" indent="-400050">
              <a:lnSpc>
                <a:spcPct val="90000"/>
              </a:lnSpc>
              <a:buClr>
                <a:prstClr val="black"/>
              </a:buClr>
              <a:buFont typeface="Lucida Grande" charset="0"/>
              <a:buChar char="–"/>
              <a:defRPr/>
            </a:pPr>
            <a:r>
              <a:rPr lang="en-US" b="0">
                <a:latin typeface="TW Cen MT"/>
                <a:ea typeface="ＭＳ Ｐゴシック"/>
                <a:cs typeface="Arial"/>
                <a:sym typeface="Wingdings" pitchFamily="2" charset="2"/>
              </a:rPr>
              <a:t>In the unlikely event of an emergency, we may need to evacuate the building.</a:t>
            </a:r>
          </a:p>
          <a:p>
            <a:pPr marL="400050" lvl="0" indent="-400050">
              <a:lnSpc>
                <a:spcPct val="90000"/>
              </a:lnSpc>
              <a:buClr>
                <a:prstClr val="black"/>
              </a:buClr>
              <a:buFont typeface="Lucida Grande" charset="0"/>
              <a:buChar char="–"/>
              <a:defRPr/>
            </a:pPr>
            <a:r>
              <a:rPr lang="en-US" b="0">
                <a:latin typeface="TW Cen MT"/>
                <a:ea typeface="ＭＳ Ｐゴシック"/>
                <a:cs typeface="Arial"/>
                <a:sym typeface="Wingdings" pitchFamily="2" charset="2"/>
              </a:rPr>
              <a:t>If we need to evacuate, we will ask you to take your belongings and follow the green exit signs.</a:t>
            </a:r>
            <a:endParaRPr lang="en-US" b="0">
              <a:latin typeface="TW Cen MT"/>
              <a:ea typeface="ＭＳ Ｐゴシック"/>
              <a:cs typeface="Arial"/>
            </a:endParaRPr>
          </a:p>
          <a:p>
            <a:pPr marL="400050" indent="-400050">
              <a:lnSpc>
                <a:spcPct val="90000"/>
              </a:lnSpc>
              <a:buClr>
                <a:prstClr val="black"/>
              </a:buClr>
              <a:buFont typeface="Lucida Grande" charset="0"/>
              <a:buChar char="–"/>
              <a:defRPr/>
            </a:pPr>
            <a:r>
              <a:rPr lang="en-US" b="0">
                <a:latin typeface="TW Cen MT"/>
                <a:ea typeface="ＭＳ Ｐゴシック"/>
                <a:cs typeface="Arial"/>
                <a:sym typeface="Wingdings" pitchFamily="2" charset="2"/>
              </a:rPr>
              <a:t>We will move a safe distance from the building and maintain physical distancing whilst waiting until the emergency is over. </a:t>
            </a:r>
          </a:p>
          <a:p>
            <a:pPr marL="400050" lvl="0" indent="-400050">
              <a:lnSpc>
                <a:spcPct val="90000"/>
              </a:lnSpc>
              <a:buClr>
                <a:prstClr val="black"/>
              </a:buClr>
              <a:buFont typeface="Lucida Grande" charset="0"/>
              <a:buChar char="–"/>
              <a:defRPr/>
            </a:pPr>
            <a:r>
              <a:rPr lang="en-US" b="0">
                <a:latin typeface="TW Cen MT"/>
                <a:ea typeface="ＭＳ Ｐゴシック"/>
                <a:cs typeface="Arial"/>
                <a:sym typeface="Wingdings" pitchFamily="2" charset="2"/>
              </a:rPr>
              <a:t>In some circumstances, we might be asked to remain inside the building for our own safety. We call this a lockdown or shelter-in-place. </a:t>
            </a:r>
            <a:endParaRPr lang="en-US" b="0">
              <a:latin typeface="TW Cen MT"/>
              <a:ea typeface="ＭＳ Ｐゴシック"/>
              <a:cs typeface="Arial"/>
            </a:endParaRPr>
          </a:p>
          <a:p>
            <a:pPr marL="400050" lvl="0" indent="-400050">
              <a:lnSpc>
                <a:spcPct val="90000"/>
              </a:lnSpc>
              <a:buClr>
                <a:prstClr val="black"/>
              </a:buClr>
              <a:buFont typeface="Lucida Grande" charset="0"/>
              <a:buChar char="–"/>
              <a:defRPr/>
            </a:pPr>
            <a:r>
              <a:rPr lang="en-US" b="0">
                <a:latin typeface="TW Cen MT"/>
                <a:ea typeface="ＭＳ Ｐゴシック"/>
                <a:cs typeface="Arial"/>
                <a:sym typeface="Wingdings" pitchFamily="2" charset="2"/>
              </a:rPr>
              <a:t>More information is available at </a:t>
            </a:r>
            <a:r>
              <a:rPr lang="en-AU" b="0" u="sng">
                <a:latin typeface="Tw Cen MT"/>
                <a:ea typeface="ＭＳ Ｐゴシック"/>
                <a:cs typeface="Arial"/>
              </a:rPr>
              <a:t>www.sydney.edu.au/emergency.</a:t>
            </a:r>
            <a:endParaRPr lang="en-US" b="0">
              <a:latin typeface="Tw Cen MT"/>
              <a:ea typeface="ＭＳ Ｐゴシック"/>
              <a:cs typeface="Arial"/>
              <a:sym typeface="Wingdings" pitchFamily="2" charset="2"/>
            </a:endParaRPr>
          </a:p>
        </p:txBody>
      </p:sp>
    </p:spTree>
    <p:extLst>
      <p:ext uri="{BB962C8B-B14F-4D97-AF65-F5344CB8AC3E}">
        <p14:creationId xmlns:p14="http://schemas.microsoft.com/office/powerpoint/2010/main" val="905721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C4F059-CCE5-C640-9175-7C269E74E6D0}"/>
              </a:ext>
            </a:extLst>
          </p:cNvPr>
          <p:cNvSpPr>
            <a:spLocks noGrp="1"/>
          </p:cNvSpPr>
          <p:nvPr>
            <p:ph type="title"/>
          </p:nvPr>
        </p:nvSpPr>
        <p:spPr/>
        <p:txBody>
          <a:bodyPr/>
          <a:lstStyle/>
          <a:p>
            <a:r>
              <a:rPr lang="en-US" sz="3200" dirty="0">
                <a:ea typeface="ＭＳ Ｐゴシック"/>
              </a:rPr>
              <a:t>Keeping our campus COVID-safe</a:t>
            </a:r>
          </a:p>
        </p:txBody>
      </p:sp>
      <p:sp>
        <p:nvSpPr>
          <p:cNvPr id="6" name="TextBox 5">
            <a:extLst>
              <a:ext uri="{FF2B5EF4-FFF2-40B4-BE49-F238E27FC236}">
                <a16:creationId xmlns:a16="http://schemas.microsoft.com/office/drawing/2014/main" id="{EBCCA951-C3CD-42A6-8BD8-D76A0C2AE414}"/>
              </a:ext>
            </a:extLst>
          </p:cNvPr>
          <p:cNvSpPr txBox="1"/>
          <p:nvPr/>
        </p:nvSpPr>
        <p:spPr>
          <a:xfrm>
            <a:off x="612648" y="1260475"/>
            <a:ext cx="7918704" cy="4745915"/>
          </a:xfrm>
          <a:prstGeom prst="rect">
            <a:avLst/>
          </a:prstGeom>
          <a:noFill/>
        </p:spPr>
        <p:txBody>
          <a:bodyPr wrap="square" lIns="91440" tIns="45720" rIns="91440" bIns="45720" anchor="t">
            <a:spAutoFit/>
          </a:bodyPr>
          <a:lstStyle/>
          <a:p>
            <a:pPr marL="457200" indent="-457200">
              <a:lnSpc>
                <a:spcPct val="90000"/>
              </a:lnSpc>
              <a:buClr>
                <a:prstClr val="black"/>
              </a:buClr>
              <a:buFont typeface="TW Cen MT" panose="020B0602020104020603" pitchFamily="34" charset="0"/>
              <a:buChar char="–"/>
              <a:defRPr/>
            </a:pPr>
            <a:r>
              <a:rPr lang="en-AU" sz="2800" dirty="0">
                <a:latin typeface="TW Cen MT"/>
                <a:ea typeface="ＭＳ Ｐゴシック"/>
                <a:cs typeface="Arial"/>
                <a:sym typeface="Wingdings" pitchFamily="2" charset="2"/>
              </a:rPr>
              <a:t>The University is following NSW Government and NSW Health guidance to prevent the spread of COVID-19, respiratory-type illnesses and other illnesses.</a:t>
            </a:r>
          </a:p>
          <a:p>
            <a:pPr marL="400050" indent="-400050">
              <a:lnSpc>
                <a:spcPct val="90000"/>
              </a:lnSpc>
              <a:buClr>
                <a:prstClr val="black"/>
              </a:buClr>
              <a:buFont typeface="Lucida Grande" charset="0"/>
              <a:buChar char="–"/>
              <a:defRPr/>
            </a:pPr>
            <a:r>
              <a:rPr lang="en-AU" sz="2800" b="0" dirty="0">
                <a:latin typeface="TW Cen MT"/>
                <a:ea typeface="ＭＳ Ｐゴシック"/>
                <a:cs typeface="Arial"/>
                <a:sym typeface="Wingdings" pitchFamily="2" charset="2"/>
              </a:rPr>
              <a:t>All staff, students and visitors are required to follow our </a:t>
            </a:r>
            <a:r>
              <a:rPr lang="en-AU" sz="2800" b="0" dirty="0">
                <a:latin typeface="TW Cen MT"/>
                <a:ea typeface="ＭＳ Ｐゴシック"/>
                <a:cs typeface="Arial"/>
                <a:sym typeface="Wingdings" pitchFamily="2" charset="2"/>
                <a:hlinkClick r:id="rId3"/>
              </a:rPr>
              <a:t>health and safety advice</a:t>
            </a:r>
            <a:r>
              <a:rPr lang="en-AU" sz="2800" b="0" dirty="0">
                <a:latin typeface="TW Cen MT"/>
                <a:ea typeface="ＭＳ Ｐゴシック"/>
                <a:cs typeface="Arial"/>
                <a:sym typeface="Wingdings" pitchFamily="2" charset="2"/>
              </a:rPr>
              <a:t>. This</a:t>
            </a:r>
            <a:r>
              <a:rPr lang="en-AU" sz="2800" dirty="0">
                <a:latin typeface="TW Cen MT"/>
                <a:ea typeface="ＭＳ Ｐゴシック"/>
                <a:cs typeface="Arial"/>
                <a:sym typeface="Wingdings" pitchFamily="2" charset="2"/>
              </a:rPr>
              <a:t> includes staying at home if unwell,</a:t>
            </a:r>
            <a:r>
              <a:rPr lang="en-US" sz="2800" dirty="0">
                <a:latin typeface="TW Cen MT"/>
                <a:ea typeface="ＭＳ Ｐゴシック"/>
                <a:cs typeface="Arial"/>
                <a:sym typeface="Wingdings" pitchFamily="2" charset="2"/>
              </a:rPr>
              <a:t> isolating and testing, and to not return unless recovered or as advised by your health professional.</a:t>
            </a:r>
          </a:p>
          <a:p>
            <a:pPr marL="400050" indent="-400050">
              <a:lnSpc>
                <a:spcPct val="90000"/>
              </a:lnSpc>
              <a:buClr>
                <a:prstClr val="black"/>
              </a:buClr>
              <a:buFont typeface="Lucida Grande" charset="0"/>
              <a:buChar char="–"/>
              <a:defRPr/>
            </a:pPr>
            <a:r>
              <a:rPr lang="en-AU" sz="2800" dirty="0">
                <a:latin typeface="TW Cen MT"/>
                <a:ea typeface="ＭＳ Ｐゴシック"/>
                <a:cs typeface="Arial"/>
                <a:sym typeface="Wingdings" pitchFamily="2" charset="2"/>
              </a:rPr>
              <a:t>Visit </a:t>
            </a:r>
            <a:r>
              <a:rPr lang="en-AU" sz="2800" dirty="0">
                <a:latin typeface="TW Cen MT"/>
                <a:ea typeface="ＭＳ Ｐゴシック"/>
                <a:cs typeface="Arial"/>
                <a:sym typeface="Wingdings" pitchFamily="2" charset="2"/>
                <a:hlinkClick r:id="rId4"/>
              </a:rPr>
              <a:t>our website </a:t>
            </a:r>
            <a:r>
              <a:rPr lang="en-AU" sz="2800" dirty="0">
                <a:latin typeface="TW Cen MT"/>
                <a:ea typeface="ＭＳ Ｐゴシック"/>
                <a:cs typeface="Arial"/>
                <a:sym typeface="Wingdings" pitchFamily="2" charset="2"/>
              </a:rPr>
              <a:t>for more information about our COVID-19 response.</a:t>
            </a:r>
            <a:endParaRPr lang="en-AU" sz="2800" b="0" dirty="0">
              <a:latin typeface="TW Cen MT"/>
              <a:ea typeface="ＭＳ Ｐゴシック"/>
              <a:cs typeface="Arial"/>
            </a:endParaRPr>
          </a:p>
          <a:p>
            <a:pPr>
              <a:lnSpc>
                <a:spcPct val="90000"/>
              </a:lnSpc>
              <a:buClr>
                <a:srgbClr val="000000"/>
              </a:buClr>
              <a:defRPr/>
            </a:pPr>
            <a:endParaRPr lang="en-AU" sz="2800" dirty="0">
              <a:latin typeface="TW Cen MT"/>
              <a:ea typeface="ＭＳ Ｐゴシック"/>
              <a:cs typeface="Arial"/>
            </a:endParaRPr>
          </a:p>
        </p:txBody>
      </p:sp>
    </p:spTree>
    <p:extLst>
      <p:ext uri="{BB962C8B-B14F-4D97-AF65-F5344CB8AC3E}">
        <p14:creationId xmlns:p14="http://schemas.microsoft.com/office/powerpoint/2010/main" val="1086741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C4F059-CCE5-C640-9175-7C269E74E6D0}"/>
              </a:ext>
            </a:extLst>
          </p:cNvPr>
          <p:cNvSpPr>
            <a:spLocks noGrp="1"/>
          </p:cNvSpPr>
          <p:nvPr>
            <p:ph type="title"/>
          </p:nvPr>
        </p:nvSpPr>
        <p:spPr>
          <a:xfrm>
            <a:off x="457200" y="115255"/>
            <a:ext cx="8229600" cy="1143000"/>
          </a:xfrm>
        </p:spPr>
        <p:txBody>
          <a:bodyPr wrap="square" anchor="ctr">
            <a:normAutofit/>
          </a:bodyPr>
          <a:lstStyle/>
          <a:p>
            <a:r>
              <a:rPr lang="en-US" dirty="0"/>
              <a:t>Health and safety advice</a:t>
            </a:r>
          </a:p>
        </p:txBody>
      </p:sp>
      <p:pic>
        <p:nvPicPr>
          <p:cNvPr id="4" name="Picture 4" descr="Graphical user interface, application, PowerPoint&#10;&#10;Description automatically generated">
            <a:extLst>
              <a:ext uri="{FF2B5EF4-FFF2-40B4-BE49-F238E27FC236}">
                <a16:creationId xmlns:a16="http://schemas.microsoft.com/office/drawing/2014/main" id="{1437243E-B0AA-4511-8F7D-260114DC8FE3}"/>
              </a:ext>
            </a:extLst>
          </p:cNvPr>
          <p:cNvPicPr>
            <a:picLocks noChangeAspect="1"/>
          </p:cNvPicPr>
          <p:nvPr/>
        </p:nvPicPr>
        <p:blipFill>
          <a:blip r:embed="rId3"/>
          <a:stretch>
            <a:fillRect/>
          </a:stretch>
        </p:blipFill>
        <p:spPr>
          <a:xfrm>
            <a:off x="459180" y="1351190"/>
            <a:ext cx="8215744" cy="4581152"/>
          </a:xfrm>
          <a:prstGeom prst="rect">
            <a:avLst/>
          </a:prstGeom>
        </p:spPr>
      </p:pic>
    </p:spTree>
    <p:extLst>
      <p:ext uri="{BB962C8B-B14F-4D97-AF65-F5344CB8AC3E}">
        <p14:creationId xmlns:p14="http://schemas.microsoft.com/office/powerpoint/2010/main" val="124324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a:xfrm>
            <a:off x="324803" y="79744"/>
            <a:ext cx="8229600" cy="1143000"/>
          </a:xfrm>
        </p:spPr>
        <p:txBody>
          <a:bodyPr/>
          <a:lstStyle/>
          <a:p>
            <a:r>
              <a:rPr lang="en-US" sz="3200">
                <a:latin typeface="TW Cen MT"/>
                <a:ea typeface="ＭＳ Ｐゴシック"/>
                <a:cs typeface="Arial"/>
              </a:rPr>
              <a:t>Student support</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385763" y="1036260"/>
            <a:ext cx="8433434" cy="1678365"/>
          </a:xfrm>
          <a:prstGeom prst="rect">
            <a:avLst/>
          </a:prstGeom>
        </p:spPr>
        <p:txBody>
          <a:bodyPr lIns="91440" tIns="45720" rIns="91440" bIns="45720" anchor="t"/>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Tw Cen MT" panose="020B0602020104020603" pitchFamily="34" charset="0"/>
              <a:buChar char="–"/>
            </a:pPr>
            <a:r>
              <a:rPr lang="en-AU" b="0">
                <a:latin typeface="Tw Cen MT"/>
                <a:ea typeface="ＭＳ Ｐゴシック"/>
                <a:cs typeface="Times New Roman"/>
              </a:rPr>
              <a:t>Visit the </a:t>
            </a:r>
            <a:r>
              <a:rPr lang="en-AU" b="0">
                <a:latin typeface="Tw Cen MT"/>
                <a:ea typeface="ＭＳ Ｐゴシック"/>
                <a:cs typeface="Times New Roman"/>
                <a:hlinkClick r:id="rId3"/>
              </a:rPr>
              <a:t>Student life, wellbeing and support</a:t>
            </a:r>
            <a:r>
              <a:rPr lang="en-AU" b="0">
                <a:latin typeface="Tw Cen MT"/>
                <a:ea typeface="ＭＳ Ｐゴシック"/>
                <a:cs typeface="Times New Roman"/>
              </a:rPr>
              <a:t> webpage to find out about the student services, resources and events available to support you while you study:</a:t>
            </a:r>
          </a:p>
          <a:p>
            <a:pPr marL="342900" lvl="0" indent="-342900">
              <a:buFont typeface="Tw Cen MT" panose="020B0602020104020603" pitchFamily="34" charset="0"/>
              <a:buChar char="–"/>
              <a:defRPr/>
            </a:pPr>
            <a:endParaRPr lang="en-AU" b="0">
              <a:latin typeface="Arial"/>
              <a:ea typeface="ＭＳ Ｐゴシック"/>
              <a:cs typeface="Arial"/>
            </a:endParaRPr>
          </a:p>
          <a:p>
            <a:pPr marL="400050" indent="-400050">
              <a:lnSpc>
                <a:spcPct val="90000"/>
              </a:lnSpc>
              <a:buClr>
                <a:prstClr val="black"/>
              </a:buClr>
              <a:buFont typeface="Lucida Grande" charset="0"/>
              <a:buChar char="–"/>
              <a:defRPr/>
            </a:pPr>
            <a:endParaRPr lang="en-US" b="0">
              <a:latin typeface="TW Cen MT"/>
              <a:ea typeface="ＭＳ Ｐゴシック"/>
              <a:cs typeface="Arial"/>
            </a:endParaRPr>
          </a:p>
        </p:txBody>
      </p:sp>
      <p:pic>
        <p:nvPicPr>
          <p:cNvPr id="4" name="Picture 3">
            <a:extLst>
              <a:ext uri="{FF2B5EF4-FFF2-40B4-BE49-F238E27FC236}">
                <a16:creationId xmlns:a16="http://schemas.microsoft.com/office/drawing/2014/main" id="{7E6ED751-9C80-0B37-E578-AE421FE43135}"/>
              </a:ext>
            </a:extLst>
          </p:cNvPr>
          <p:cNvPicPr>
            <a:picLocks noChangeAspect="1"/>
          </p:cNvPicPr>
          <p:nvPr/>
        </p:nvPicPr>
        <p:blipFill>
          <a:blip r:embed="rId4"/>
          <a:stretch>
            <a:fillRect/>
          </a:stretch>
        </p:blipFill>
        <p:spPr>
          <a:xfrm>
            <a:off x="6116568" y="2013812"/>
            <a:ext cx="2030443" cy="2022000"/>
          </a:xfrm>
          <a:prstGeom prst="rect">
            <a:avLst/>
          </a:prstGeom>
        </p:spPr>
      </p:pic>
      <p:sp>
        <p:nvSpPr>
          <p:cNvPr id="7" name="Content Placeholder 2">
            <a:extLst>
              <a:ext uri="{FF2B5EF4-FFF2-40B4-BE49-F238E27FC236}">
                <a16:creationId xmlns:a16="http://schemas.microsoft.com/office/drawing/2014/main" id="{83101076-D9C8-2AE9-D45E-5FC37B78D4E4}"/>
              </a:ext>
            </a:extLst>
          </p:cNvPr>
          <p:cNvSpPr txBox="1">
            <a:spLocks/>
          </p:cNvSpPr>
          <p:nvPr/>
        </p:nvSpPr>
        <p:spPr>
          <a:xfrm>
            <a:off x="324803" y="2217486"/>
            <a:ext cx="3778846" cy="2115699"/>
          </a:xfrm>
          <a:prstGeom prst="rect">
            <a:avLst/>
          </a:prstGeom>
        </p:spPr>
        <p:txBody>
          <a:bodyPr lIns="91440" tIns="45720" rIns="91440" bIns="45720" anchor="t"/>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42950" lvl="1" indent="-285750">
              <a:spcAft>
                <a:spcPts val="800"/>
              </a:spcAft>
              <a:buFont typeface="Tw Cen MT" panose="020B0602020104020603" pitchFamily="34" charset="0"/>
              <a:buChar char="–"/>
              <a:tabLst>
                <a:tab pos="914400" algn="l"/>
              </a:tabLst>
            </a:pPr>
            <a:r>
              <a:rPr lang="en-AU">
                <a:ea typeface="ＭＳ Ｐゴシック"/>
                <a:cs typeface="Times New Roman"/>
              </a:rPr>
              <a:t>Health and wellbeing</a:t>
            </a:r>
          </a:p>
          <a:p>
            <a:pPr marL="742950" lvl="1" indent="-285750">
              <a:spcAft>
                <a:spcPts val="800"/>
              </a:spcAft>
              <a:buFont typeface="Tw Cen MT" panose="020B0602020104020603" pitchFamily="34" charset="0"/>
              <a:buChar char="–"/>
              <a:tabLst>
                <a:tab pos="914400" algn="l"/>
              </a:tabLst>
            </a:pPr>
            <a:r>
              <a:rPr lang="en-AU">
                <a:ea typeface="ＭＳ Ｐゴシック"/>
                <a:cs typeface="Times New Roman"/>
              </a:rPr>
              <a:t>Academic Support </a:t>
            </a:r>
          </a:p>
          <a:p>
            <a:pPr marL="742950" lvl="1" indent="-285750">
              <a:spcAft>
                <a:spcPts val="800"/>
              </a:spcAft>
              <a:buFont typeface="Tw Cen MT" panose="020B0602020104020603" pitchFamily="34" charset="0"/>
              <a:buChar char="–"/>
              <a:tabLst>
                <a:tab pos="914400" algn="l"/>
              </a:tabLst>
            </a:pPr>
            <a:r>
              <a:rPr lang="en-AU">
                <a:ea typeface="ＭＳ Ｐゴシック"/>
                <a:cs typeface="Times New Roman"/>
              </a:rPr>
              <a:t>Personal support </a:t>
            </a:r>
          </a:p>
          <a:p>
            <a:pPr marL="742950" lvl="1" indent="-285750">
              <a:spcAft>
                <a:spcPts val="800"/>
              </a:spcAft>
              <a:buFont typeface="Tw Cen MT" panose="020B0602020104020603" pitchFamily="34" charset="0"/>
              <a:buChar char="–"/>
              <a:tabLst>
                <a:tab pos="914400" algn="l"/>
              </a:tabLst>
            </a:pPr>
            <a:r>
              <a:rPr lang="en-AU">
                <a:ea typeface="ＭＳ Ｐゴシック"/>
                <a:cs typeface="Times New Roman"/>
              </a:rPr>
              <a:t>Getting connected</a:t>
            </a:r>
          </a:p>
          <a:p>
            <a:pPr marL="342900" lvl="0" indent="-342900">
              <a:buFont typeface="Tw Cen MT" panose="020B0602020104020603" pitchFamily="34" charset="0"/>
              <a:buChar char="–"/>
              <a:defRPr/>
            </a:pPr>
            <a:endParaRPr lang="en-AU" b="0">
              <a:latin typeface="Arial"/>
              <a:ea typeface="ＭＳ Ｐゴシック"/>
              <a:cs typeface="Arial"/>
            </a:endParaRPr>
          </a:p>
          <a:p>
            <a:pPr marL="400050" indent="-400050">
              <a:lnSpc>
                <a:spcPct val="90000"/>
              </a:lnSpc>
              <a:buClr>
                <a:prstClr val="black"/>
              </a:buClr>
              <a:buFont typeface="Lucida Grande" charset="0"/>
              <a:buChar char="–"/>
              <a:defRPr/>
            </a:pPr>
            <a:endParaRPr lang="en-US" b="0">
              <a:latin typeface="TW Cen MT"/>
              <a:ea typeface="ＭＳ Ｐゴシック"/>
              <a:cs typeface="Arial"/>
            </a:endParaRPr>
          </a:p>
        </p:txBody>
      </p:sp>
      <p:sp>
        <p:nvSpPr>
          <p:cNvPr id="5" name="Content Placeholder 2">
            <a:extLst>
              <a:ext uri="{FF2B5EF4-FFF2-40B4-BE49-F238E27FC236}">
                <a16:creationId xmlns:a16="http://schemas.microsoft.com/office/drawing/2014/main" id="{08C63E68-C64C-ADFE-82F6-D991086736F5}"/>
              </a:ext>
            </a:extLst>
          </p:cNvPr>
          <p:cNvSpPr txBox="1">
            <a:spLocks/>
          </p:cNvSpPr>
          <p:nvPr/>
        </p:nvSpPr>
        <p:spPr>
          <a:xfrm>
            <a:off x="0" y="4350848"/>
            <a:ext cx="8587322" cy="2115699"/>
          </a:xfrm>
          <a:prstGeom prst="rect">
            <a:avLst/>
          </a:prstGeom>
        </p:spPr>
        <p:txBody>
          <a:bodyPr lIns="91440" tIns="45720" rIns="91440" bIns="45720" anchor="t"/>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spcAft>
                <a:spcPts val="800"/>
              </a:spcAft>
              <a:buNone/>
              <a:tabLst>
                <a:tab pos="914400" algn="l"/>
              </a:tabLst>
            </a:pPr>
            <a:r>
              <a:rPr lang="en-AU">
                <a:ea typeface="ＭＳ Ｐゴシック"/>
                <a:cs typeface="Times New Roman"/>
              </a:rPr>
              <a:t>Questions about getting started this semester? Come visit us at a Welcome Hub</a:t>
            </a:r>
          </a:p>
          <a:p>
            <a:pPr marL="342900" lvl="0" indent="-342900">
              <a:buFont typeface="Tw Cen MT" panose="020B0602020104020603" pitchFamily="34" charset="0"/>
              <a:buChar char="–"/>
              <a:defRPr/>
            </a:pPr>
            <a:endParaRPr lang="en-AU" b="0">
              <a:latin typeface="Arial"/>
              <a:ea typeface="ＭＳ Ｐゴシック"/>
              <a:cs typeface="Arial"/>
            </a:endParaRPr>
          </a:p>
          <a:p>
            <a:pPr marL="400050" indent="-400050">
              <a:lnSpc>
                <a:spcPct val="90000"/>
              </a:lnSpc>
              <a:buClr>
                <a:prstClr val="black"/>
              </a:buClr>
              <a:buFont typeface="Lucida Grande" charset="0"/>
              <a:buChar char="–"/>
              <a:defRPr/>
            </a:pPr>
            <a:endParaRPr lang="en-US" b="0">
              <a:latin typeface="TW Cen MT"/>
              <a:ea typeface="ＭＳ Ｐゴシック"/>
              <a:cs typeface="Arial"/>
            </a:endParaRPr>
          </a:p>
        </p:txBody>
      </p:sp>
      <p:pic>
        <p:nvPicPr>
          <p:cNvPr id="6" name="Graphic 5" descr="Marker outline">
            <a:extLst>
              <a:ext uri="{FF2B5EF4-FFF2-40B4-BE49-F238E27FC236}">
                <a16:creationId xmlns:a16="http://schemas.microsoft.com/office/drawing/2014/main" id="{5F4CEB13-25BD-B2B1-1D88-9588D91E7B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55995" y="4900953"/>
            <a:ext cx="632171" cy="632171"/>
          </a:xfrm>
          <a:prstGeom prst="rect">
            <a:avLst/>
          </a:prstGeom>
        </p:spPr>
      </p:pic>
      <p:sp>
        <p:nvSpPr>
          <p:cNvPr id="9" name="TextBox 8">
            <a:extLst>
              <a:ext uri="{FF2B5EF4-FFF2-40B4-BE49-F238E27FC236}">
                <a16:creationId xmlns:a16="http://schemas.microsoft.com/office/drawing/2014/main" id="{9C1B8796-CC89-96AF-ACE5-2AF96D57E5FC}"/>
              </a:ext>
            </a:extLst>
          </p:cNvPr>
          <p:cNvSpPr txBox="1"/>
          <p:nvPr/>
        </p:nvSpPr>
        <p:spPr>
          <a:xfrm>
            <a:off x="1416074" y="5461314"/>
            <a:ext cx="2162358" cy="646331"/>
          </a:xfrm>
          <a:prstGeom prst="rect">
            <a:avLst/>
          </a:prstGeom>
          <a:noFill/>
        </p:spPr>
        <p:txBody>
          <a:bodyPr wrap="square" rtlCol="0">
            <a:spAutoFit/>
          </a:bodyPr>
          <a:lstStyle/>
          <a:p>
            <a:pPr algn="ctr"/>
            <a:r>
              <a:rPr lang="en-US">
                <a:latin typeface="Tw Cen MT" panose="020B0602020104020603" pitchFamily="34" charset="77"/>
              </a:rPr>
              <a:t>Anderson Stuart Welcome Hub</a:t>
            </a:r>
          </a:p>
        </p:txBody>
      </p:sp>
      <p:sp>
        <p:nvSpPr>
          <p:cNvPr id="10" name="TextBox 9">
            <a:extLst>
              <a:ext uri="{FF2B5EF4-FFF2-40B4-BE49-F238E27FC236}">
                <a16:creationId xmlns:a16="http://schemas.microsoft.com/office/drawing/2014/main" id="{E1C681E3-DB5E-D8FE-20A9-1DD172EA220B}"/>
              </a:ext>
            </a:extLst>
          </p:cNvPr>
          <p:cNvSpPr txBox="1"/>
          <p:nvPr/>
        </p:nvSpPr>
        <p:spPr>
          <a:xfrm>
            <a:off x="5001698" y="5519563"/>
            <a:ext cx="2162358" cy="646331"/>
          </a:xfrm>
          <a:prstGeom prst="rect">
            <a:avLst/>
          </a:prstGeom>
          <a:noFill/>
        </p:spPr>
        <p:txBody>
          <a:bodyPr wrap="square" rtlCol="0">
            <a:spAutoFit/>
          </a:bodyPr>
          <a:lstStyle/>
          <a:p>
            <a:pPr algn="ctr"/>
            <a:r>
              <a:rPr lang="en-US" err="1">
                <a:latin typeface="Tw Cen MT" panose="020B0602020104020603" pitchFamily="34" charset="77"/>
              </a:rPr>
              <a:t>Carslaw</a:t>
            </a:r>
            <a:r>
              <a:rPr lang="en-US">
                <a:latin typeface="Tw Cen MT" panose="020B0602020104020603" pitchFamily="34" charset="77"/>
              </a:rPr>
              <a:t> West Welcome Hub</a:t>
            </a:r>
          </a:p>
        </p:txBody>
      </p:sp>
      <p:pic>
        <p:nvPicPr>
          <p:cNvPr id="11" name="Graphic 10" descr="Marker outline">
            <a:extLst>
              <a:ext uri="{FF2B5EF4-FFF2-40B4-BE49-F238E27FC236}">
                <a16:creationId xmlns:a16="http://schemas.microsoft.com/office/drawing/2014/main" id="{3DA53FED-A5AF-2B45-CAF3-95A8F70268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2599" y="4913186"/>
            <a:ext cx="632171" cy="632171"/>
          </a:xfrm>
          <a:prstGeom prst="rect">
            <a:avLst/>
          </a:prstGeom>
        </p:spPr>
      </p:pic>
    </p:spTree>
    <p:extLst>
      <p:ext uri="{BB962C8B-B14F-4D97-AF65-F5344CB8AC3E}">
        <p14:creationId xmlns:p14="http://schemas.microsoft.com/office/powerpoint/2010/main" val="2002294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a:xfrm>
            <a:off x="476650" y="381106"/>
            <a:ext cx="6185254" cy="758811"/>
          </a:xfrm>
        </p:spPr>
        <p:txBody>
          <a:bodyPr/>
          <a:lstStyle/>
          <a:p>
            <a:r>
              <a:rPr lang="en-US" sz="2400">
                <a:latin typeface="TW Cen MT"/>
                <a:ea typeface="ＭＳ Ｐゴシック"/>
                <a:cs typeface="Arial"/>
              </a:rPr>
              <a:t>Safer Communities Office</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553215" y="1367842"/>
            <a:ext cx="5561837" cy="1525378"/>
          </a:xfrm>
          <a:prstGeom prst="rect">
            <a:avLst/>
          </a:prstGeom>
        </p:spPr>
        <p:txBody>
          <a:bodyPr lIns="68580" tIns="34290" rIns="68580" bIns="34290" anchor="t"/>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99720" indent="-299720">
              <a:lnSpc>
                <a:spcPct val="90000"/>
              </a:lnSpc>
              <a:buClr>
                <a:prstClr val="black"/>
              </a:buClr>
              <a:buFont typeface="Lucida Grande" charset="0"/>
              <a:buChar char="–"/>
              <a:defRPr/>
            </a:pPr>
            <a:r>
              <a:rPr lang="en-AU" sz="1800" b="0">
                <a:latin typeface="TW Cen MT"/>
                <a:ea typeface="ＭＳ Ｐゴシック"/>
                <a:cs typeface="Arial"/>
                <a:sym typeface="Wingdings" pitchFamily="2" charset="2"/>
              </a:rPr>
              <a:t>Support and case management for people who have experienced sexual misconduct, domestic/family violence, bullying/harassment or issues relating to modern slavery. </a:t>
            </a:r>
            <a:endParaRPr lang="en-AU" sz="1800" b="0">
              <a:latin typeface="TW Cen MT"/>
              <a:ea typeface="ＭＳ Ｐゴシック"/>
              <a:cs typeface="Arial"/>
            </a:endParaRPr>
          </a:p>
          <a:p>
            <a:pPr marL="257175" indent="-257175">
              <a:buFont typeface="Tw Cen MT" panose="020B0602020104020603" pitchFamily="34" charset="0"/>
              <a:buChar char="–"/>
              <a:defRPr/>
            </a:pPr>
            <a:endParaRPr lang="en-AU" sz="1800" b="0">
              <a:solidFill>
                <a:prstClr val="black"/>
              </a:solidFill>
              <a:latin typeface="Arial"/>
              <a:ea typeface="ＭＳ Ｐゴシック"/>
              <a:cs typeface="Arial"/>
            </a:endParaRPr>
          </a:p>
          <a:p>
            <a:pPr marL="299720" indent="-299720">
              <a:lnSpc>
                <a:spcPct val="90000"/>
              </a:lnSpc>
              <a:buClr>
                <a:prstClr val="black"/>
              </a:buClr>
              <a:buFont typeface="Lucida Grande" charset="0"/>
              <a:buChar char="–"/>
              <a:defRPr/>
            </a:pPr>
            <a:endParaRPr lang="en-US" sz="1800" b="0">
              <a:solidFill>
                <a:prstClr val="black"/>
              </a:solidFill>
              <a:latin typeface="TW Cen MT"/>
              <a:ea typeface="ＭＳ Ｐゴシック"/>
              <a:cs typeface="Arial"/>
            </a:endParaRPr>
          </a:p>
        </p:txBody>
      </p:sp>
      <p:sp>
        <p:nvSpPr>
          <p:cNvPr id="7" name="Content Placeholder 2">
            <a:extLst>
              <a:ext uri="{FF2B5EF4-FFF2-40B4-BE49-F238E27FC236}">
                <a16:creationId xmlns:a16="http://schemas.microsoft.com/office/drawing/2014/main" id="{83101076-D9C8-2AE9-D45E-5FC37B78D4E4}"/>
              </a:ext>
            </a:extLst>
          </p:cNvPr>
          <p:cNvSpPr txBox="1">
            <a:spLocks/>
          </p:cNvSpPr>
          <p:nvPr/>
        </p:nvSpPr>
        <p:spPr>
          <a:xfrm>
            <a:off x="114700" y="2575338"/>
            <a:ext cx="7246220" cy="3275768"/>
          </a:xfrm>
          <a:prstGeom prst="rect">
            <a:avLst/>
          </a:prstGeom>
        </p:spPr>
        <p:txBody>
          <a:bodyPr lIns="68580" tIns="34290" rIns="68580" bIns="34290" anchor="t"/>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107000"/>
              </a:lnSpc>
              <a:spcAft>
                <a:spcPts val="600"/>
              </a:spcAft>
              <a:buFont typeface="Tw Cen MT" panose="020B0602020104020603" pitchFamily="34" charset="0"/>
              <a:buChar char="–"/>
              <a:tabLst>
                <a:tab pos="685800" algn="l"/>
              </a:tabLst>
            </a:pPr>
            <a:r>
              <a:rPr lang="en-AU" sz="1800" dirty="0">
                <a:ea typeface="ＭＳ Ｐゴシック"/>
                <a:cs typeface="Times New Roman"/>
              </a:rPr>
              <a:t>Contact the team</a:t>
            </a:r>
          </a:p>
          <a:p>
            <a:pPr lvl="2" indent="-213995">
              <a:lnSpc>
                <a:spcPct val="107000"/>
              </a:lnSpc>
              <a:spcAft>
                <a:spcPts val="600"/>
              </a:spcAft>
              <a:buFont typeface="Tw Cen MT" panose="020B0602020104020603" pitchFamily="34" charset="0"/>
              <a:buChar char="–"/>
              <a:tabLst>
                <a:tab pos="685800" algn="l"/>
              </a:tabLst>
            </a:pPr>
            <a:r>
              <a:rPr lang="en-AU" sz="1800" dirty="0">
                <a:ea typeface="ＭＳ Ｐゴシック"/>
                <a:cs typeface="Times New Roman"/>
              </a:rPr>
              <a:t>8:30 am to 5:30 pm Monday to Friday, Sydney local time </a:t>
            </a:r>
          </a:p>
          <a:p>
            <a:pPr lvl="2" indent="-213995">
              <a:lnSpc>
                <a:spcPct val="107000"/>
              </a:lnSpc>
              <a:spcAft>
                <a:spcPts val="600"/>
              </a:spcAft>
              <a:buFont typeface="Tw Cen MT" panose="020B0602020104020603" pitchFamily="34" charset="0"/>
              <a:buChar char="–"/>
              <a:tabLst>
                <a:tab pos="685800" algn="l"/>
              </a:tabLst>
            </a:pPr>
            <a:r>
              <a:rPr lang="en-AU" sz="1800" dirty="0">
                <a:ea typeface="ＭＳ Ｐゴシック"/>
                <a:cs typeface="Times New Roman"/>
              </a:rPr>
              <a:t>phone: +61 2 8627 6808</a:t>
            </a:r>
          </a:p>
          <a:p>
            <a:pPr lvl="2" indent="-213995">
              <a:lnSpc>
                <a:spcPct val="107000"/>
              </a:lnSpc>
              <a:spcAft>
                <a:spcPts val="600"/>
              </a:spcAft>
              <a:buFont typeface="Tw Cen MT" panose="020B0602020104020603" pitchFamily="34" charset="0"/>
              <a:buChar char="–"/>
              <a:tabLst>
                <a:tab pos="685800" algn="l"/>
              </a:tabLst>
            </a:pPr>
            <a:r>
              <a:rPr lang="en-AU" sz="1800" dirty="0">
                <a:ea typeface="ＭＳ Ｐゴシック"/>
                <a:cs typeface="Times New Roman"/>
              </a:rPr>
              <a:t>email:  safer-communities.officer@sydney.edu.au.</a:t>
            </a:r>
          </a:p>
          <a:p>
            <a:pPr lvl="2" indent="-213995">
              <a:lnSpc>
                <a:spcPct val="107000"/>
              </a:lnSpc>
              <a:spcAft>
                <a:spcPts val="600"/>
              </a:spcAft>
              <a:buFont typeface="Tw Cen MT" panose="020B0602020104020603" pitchFamily="34" charset="0"/>
              <a:buChar char="–"/>
              <a:tabLst>
                <a:tab pos="685800" algn="l"/>
              </a:tabLst>
            </a:pPr>
            <a:r>
              <a:rPr lang="en-AU" sz="1800" dirty="0">
                <a:ea typeface="ＭＳ Ｐゴシック"/>
                <a:cs typeface="Times New Roman"/>
              </a:rPr>
              <a:t>campus: Level 5, Jane Foss Russell building, City Road, Darlington Campus</a:t>
            </a:r>
          </a:p>
          <a:p>
            <a:pPr lvl="1">
              <a:lnSpc>
                <a:spcPct val="107000"/>
              </a:lnSpc>
              <a:spcAft>
                <a:spcPts val="600"/>
              </a:spcAft>
              <a:buFont typeface="Tw Cen MT" panose="020B0602020104020603" pitchFamily="34" charset="0"/>
              <a:buChar char="–"/>
              <a:tabLst>
                <a:tab pos="685800" algn="l"/>
              </a:tabLst>
            </a:pPr>
            <a:r>
              <a:rPr lang="en-AU" sz="1800" dirty="0">
                <a:ea typeface="ＭＳ Ｐゴシック"/>
                <a:cs typeface="Times New Roman"/>
              </a:rPr>
              <a:t>Make a report</a:t>
            </a:r>
          </a:p>
          <a:p>
            <a:pPr lvl="2" indent="-213995">
              <a:lnSpc>
                <a:spcPct val="107000"/>
              </a:lnSpc>
              <a:spcAft>
                <a:spcPts val="600"/>
              </a:spcAft>
              <a:buFont typeface="Tw Cen MT" panose="020B0602020104020603" pitchFamily="34" charset="0"/>
              <a:buChar char="–"/>
              <a:tabLst>
                <a:tab pos="685800" algn="l"/>
              </a:tabLst>
            </a:pPr>
            <a:r>
              <a:rPr lang="en-AU" sz="1800" dirty="0">
                <a:ea typeface="ＭＳ Ｐゴシック"/>
                <a:cs typeface="Times New Roman"/>
                <a:hlinkClick r:id="rId3"/>
              </a:rPr>
              <a:t>Visit the website </a:t>
            </a:r>
            <a:r>
              <a:rPr lang="en-AU" sz="1800" dirty="0">
                <a:ea typeface="ＭＳ Ｐゴシック"/>
                <a:cs typeface="Times New Roman"/>
              </a:rPr>
              <a:t>to make a complaint or disclosure of sexual misconduct to the University. </a:t>
            </a:r>
          </a:p>
          <a:p>
            <a:pPr marL="257175" indent="-257175">
              <a:buFont typeface="Tw Cen MT" panose="020B0602020104020603" pitchFamily="34" charset="0"/>
              <a:buChar char="–"/>
              <a:defRPr/>
            </a:pPr>
            <a:endParaRPr lang="en-AU" sz="1800" b="0" dirty="0">
              <a:latin typeface="Arial"/>
              <a:ea typeface="ＭＳ Ｐゴシック"/>
              <a:cs typeface="Arial"/>
            </a:endParaRPr>
          </a:p>
          <a:p>
            <a:pPr marL="299720" indent="-299720">
              <a:lnSpc>
                <a:spcPct val="90000"/>
              </a:lnSpc>
              <a:buClr>
                <a:prstClr val="black"/>
              </a:buClr>
              <a:buFont typeface="Lucida Grande" charset="0"/>
              <a:buChar char="–"/>
              <a:defRPr/>
            </a:pPr>
            <a:endParaRPr lang="en-US" sz="1800" b="0" dirty="0">
              <a:solidFill>
                <a:prstClr val="black"/>
              </a:solidFill>
              <a:latin typeface="TW Cen MT"/>
              <a:ea typeface="ＭＳ Ｐゴシック"/>
              <a:cs typeface="Arial"/>
            </a:endParaRPr>
          </a:p>
        </p:txBody>
      </p:sp>
      <p:pic>
        <p:nvPicPr>
          <p:cNvPr id="9" name="Picture 8" descr="Qr code&#10;&#10;Description automatically generated">
            <a:extLst>
              <a:ext uri="{FF2B5EF4-FFF2-40B4-BE49-F238E27FC236}">
                <a16:creationId xmlns:a16="http://schemas.microsoft.com/office/drawing/2014/main" id="{7B4DDE52-D3C9-A15D-BA51-6FF8C1F95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0667" y="381120"/>
            <a:ext cx="1838624" cy="1838624"/>
          </a:xfrm>
          <a:prstGeom prst="rect">
            <a:avLst/>
          </a:prstGeom>
        </p:spPr>
      </p:pic>
    </p:spTree>
    <p:extLst>
      <p:ext uri="{BB962C8B-B14F-4D97-AF65-F5344CB8AC3E}">
        <p14:creationId xmlns:p14="http://schemas.microsoft.com/office/powerpoint/2010/main" val="3335310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p:txBody>
          <a:bodyPr/>
          <a:lstStyle/>
          <a:p>
            <a:r>
              <a:rPr lang="en-US" sz="3200">
                <a:latin typeface="TW Cen MT"/>
                <a:ea typeface="ＭＳ Ｐゴシック"/>
                <a:cs typeface="Arial"/>
              </a:rPr>
              <a:t>Academic integrity</a:t>
            </a:r>
            <a:endParaRPr lang="en-US"/>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454325" y="1117372"/>
            <a:ext cx="8229600" cy="2834891"/>
          </a:xfrm>
          <a:prstGeom prst="rect">
            <a:avLst/>
          </a:prstGeom>
        </p:spPr>
        <p:txBody>
          <a:bodyPr lIns="91440" tIns="45720" rIns="91440" bIns="45720" anchor="t"/>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indent="-400050">
              <a:lnSpc>
                <a:spcPct val="90000"/>
              </a:lnSpc>
              <a:buClr>
                <a:srgbClr val="000000"/>
              </a:buClr>
              <a:buFont typeface="Lucida Grande" charset="0"/>
              <a:buChar char="–"/>
              <a:defRPr/>
            </a:pPr>
            <a:r>
              <a:rPr lang="en-US" sz="1800" b="0" dirty="0">
                <a:latin typeface="TW Cen MT"/>
                <a:ea typeface="ＭＳ Ｐゴシック"/>
                <a:cs typeface="Arial"/>
                <a:hlinkClick r:id="rId3">
                  <a:extLst>
                    <a:ext uri="{A12FA001-AC4F-418D-AE19-62706E023703}">
                      <ahyp:hlinkClr xmlns:ahyp="http://schemas.microsoft.com/office/drawing/2018/hyperlinkcolor" val="tx"/>
                    </a:ext>
                  </a:extLst>
                </a:hlinkClick>
              </a:rPr>
              <a:t>Academic integrity</a:t>
            </a:r>
            <a:r>
              <a:rPr lang="en-US" sz="1800" b="0" dirty="0">
                <a:latin typeface="TW Cen MT"/>
                <a:ea typeface="ＭＳ Ｐゴシック"/>
                <a:cs typeface="Arial"/>
              </a:rPr>
              <a:t> refers to behaving honestly, ethically and responsibly in relation to all elements of your study at the university, including assessments. </a:t>
            </a:r>
            <a:endParaRPr lang="en-US" sz="1800" dirty="0"/>
          </a:p>
          <a:p>
            <a:pPr marL="400050" lvl="0" indent="-400050">
              <a:lnSpc>
                <a:spcPct val="90000"/>
              </a:lnSpc>
              <a:buClr>
                <a:srgbClr val="000000"/>
              </a:buClr>
              <a:buFont typeface="Lucida Grande" charset="0"/>
              <a:buChar char="–"/>
              <a:defRPr/>
            </a:pPr>
            <a:r>
              <a:rPr lang="en-US" sz="1800" b="0" dirty="0">
                <a:latin typeface="TW Cen MT"/>
                <a:ea typeface="ＭＳ Ｐゴシック"/>
                <a:cs typeface="Arial"/>
              </a:rPr>
              <a:t>Always submit your own work, sit your own tests, and take your own examinations. </a:t>
            </a:r>
            <a:endParaRPr lang="en-US" sz="1800" b="0" dirty="0">
              <a:latin typeface="TW Cen MT"/>
            </a:endParaRPr>
          </a:p>
          <a:p>
            <a:pPr marL="400050" indent="-400050">
              <a:lnSpc>
                <a:spcPct val="90000"/>
              </a:lnSpc>
              <a:buClr>
                <a:srgbClr val="000000"/>
              </a:buClr>
              <a:buFont typeface="Lucida Grande" charset="0"/>
              <a:buChar char="–"/>
              <a:defRPr/>
            </a:pPr>
            <a:r>
              <a:rPr lang="en-US" sz="1800" b="0" dirty="0">
                <a:latin typeface="TW Cen MT"/>
                <a:ea typeface="ＭＳ Ｐゴシック"/>
                <a:cs typeface="Arial"/>
              </a:rPr>
              <a:t>Acknowledge any contributions in your assignment</a:t>
            </a:r>
            <a:r>
              <a:rPr lang="en-IE" sz="1800" b="0" dirty="0">
                <a:latin typeface="TW Cen MT"/>
                <a:ea typeface="ＭＳ Ｐゴシック"/>
                <a:cs typeface="Arial"/>
              </a:rPr>
              <a:t> which are not your original thoughts, ideas or words. </a:t>
            </a:r>
          </a:p>
          <a:p>
            <a:pPr marL="400050" indent="-400050">
              <a:lnSpc>
                <a:spcPct val="90000"/>
              </a:lnSpc>
              <a:buClr>
                <a:srgbClr val="000000"/>
              </a:buClr>
              <a:buFont typeface="Lucida Grande" charset="0"/>
              <a:buChar char="–"/>
              <a:defRPr/>
            </a:pPr>
            <a:r>
              <a:rPr lang="en-US" sz="1800" b="0" dirty="0">
                <a:latin typeface="TW Cen MT"/>
                <a:ea typeface="ＭＳ Ｐゴシック"/>
                <a:cs typeface="Arial"/>
              </a:rPr>
              <a:t>Writing technologies (e.g. </a:t>
            </a:r>
            <a:r>
              <a:rPr lang="en-US" sz="1800" b="0" dirty="0" err="1">
                <a:latin typeface="TW Cen MT"/>
                <a:ea typeface="ＭＳ Ｐゴシック"/>
                <a:cs typeface="Arial"/>
              </a:rPr>
              <a:t>ChatGPT</a:t>
            </a:r>
            <a:r>
              <a:rPr lang="en-US" sz="1800" b="0" dirty="0">
                <a:latin typeface="TW Cen MT"/>
                <a:ea typeface="ＭＳ Ｐゴシック"/>
                <a:cs typeface="Arial"/>
              </a:rPr>
              <a:t>, Grammarly, </a:t>
            </a:r>
            <a:r>
              <a:rPr lang="en-US" sz="1800" b="0" dirty="0" err="1">
                <a:latin typeface="TW Cen MT"/>
                <a:ea typeface="ＭＳ Ｐゴシック"/>
                <a:cs typeface="Arial"/>
              </a:rPr>
              <a:t>etc</a:t>
            </a:r>
            <a:r>
              <a:rPr lang="en-US" sz="1800" b="0" dirty="0">
                <a:latin typeface="TW Cen MT"/>
                <a:ea typeface="ＭＳ Ｐゴシック"/>
                <a:cs typeface="Arial"/>
              </a:rPr>
              <a:t>) cannot be used to create or modify work for submission, unless expressly permitted by your unit coordinator.</a:t>
            </a:r>
          </a:p>
          <a:p>
            <a:pPr marL="400050" indent="-400050">
              <a:lnSpc>
                <a:spcPct val="90000"/>
              </a:lnSpc>
              <a:buClr>
                <a:srgbClr val="000000"/>
              </a:buClr>
              <a:buFont typeface="Lucida Grande" charset="0"/>
              <a:buChar char="–"/>
              <a:defRPr/>
            </a:pPr>
            <a:r>
              <a:rPr lang="en-US" sz="1800" b="0" dirty="0">
                <a:latin typeface="TW Cen MT"/>
                <a:ea typeface="ＭＳ Ｐゴシック"/>
                <a:cs typeface="Arial"/>
                <a:hlinkClick r:id="rId4">
                  <a:extLst>
                    <a:ext uri="{A12FA001-AC4F-418D-AE19-62706E023703}">
                      <ahyp:hlinkClr xmlns:ahyp="http://schemas.microsoft.com/office/drawing/2018/hyperlinkcolor" val="tx"/>
                    </a:ext>
                  </a:extLst>
                </a:hlinkClick>
              </a:rPr>
              <a:t>Academic Honesty Education Module</a:t>
            </a:r>
            <a:r>
              <a:rPr lang="en-US" sz="1800" b="0" dirty="0">
                <a:latin typeface="TW Cen MT"/>
                <a:ea typeface="ＭＳ Ｐゴシック"/>
                <a:cs typeface="Arial"/>
              </a:rPr>
              <a:t> – all commencing students must complete by census date. Continuing students can </a:t>
            </a:r>
            <a:r>
              <a:rPr lang="en-US" sz="1800" b="0" dirty="0">
                <a:latin typeface="TW Cen MT"/>
                <a:ea typeface="ＭＳ Ｐゴシック"/>
                <a:cs typeface="Arial"/>
                <a:hlinkClick r:id="rId5">
                  <a:extLst>
                    <a:ext uri="{A12FA001-AC4F-418D-AE19-62706E023703}">
                      <ahyp:hlinkClr xmlns:ahyp="http://schemas.microsoft.com/office/drawing/2018/hyperlinkcolor" val="tx"/>
                    </a:ext>
                  </a:extLst>
                </a:hlinkClick>
              </a:rPr>
              <a:t>self-</a:t>
            </a:r>
            <a:r>
              <a:rPr lang="en-US" sz="1800" b="0" dirty="0" err="1">
                <a:latin typeface="TW Cen MT"/>
                <a:ea typeface="ＭＳ Ｐゴシック"/>
                <a:cs typeface="Arial"/>
                <a:hlinkClick r:id="rId5">
                  <a:extLst>
                    <a:ext uri="{A12FA001-AC4F-418D-AE19-62706E023703}">
                      <ahyp:hlinkClr xmlns:ahyp="http://schemas.microsoft.com/office/drawing/2018/hyperlinkcolor" val="tx"/>
                    </a:ext>
                  </a:extLst>
                </a:hlinkClick>
              </a:rPr>
              <a:t>enrol</a:t>
            </a:r>
            <a:r>
              <a:rPr lang="en-US" sz="1800" b="0" dirty="0">
                <a:latin typeface="TW Cen MT"/>
                <a:ea typeface="ＭＳ Ｐゴシック"/>
                <a:cs typeface="Arial"/>
              </a:rPr>
              <a:t> at any time.</a:t>
            </a:r>
            <a:r>
              <a:rPr lang="en-US" sz="1800" b="0" dirty="0">
                <a:latin typeface="Arial"/>
                <a:ea typeface="ＭＳ Ｐゴシック"/>
                <a:cs typeface="Arial"/>
              </a:rPr>
              <a:t> </a:t>
            </a:r>
            <a:endParaRPr lang="en-US" sz="1800" dirty="0"/>
          </a:p>
        </p:txBody>
      </p:sp>
      <p:pic>
        <p:nvPicPr>
          <p:cNvPr id="4" name="Picture 4">
            <a:extLst>
              <a:ext uri="{FF2B5EF4-FFF2-40B4-BE49-F238E27FC236}">
                <a16:creationId xmlns:a16="http://schemas.microsoft.com/office/drawing/2014/main" id="{33C19ACF-1BC6-4007-9350-9E7AF5ED319A}"/>
              </a:ext>
            </a:extLst>
          </p:cNvPr>
          <p:cNvPicPr>
            <a:picLocks noChangeAspect="1"/>
          </p:cNvPicPr>
          <p:nvPr/>
        </p:nvPicPr>
        <p:blipFill>
          <a:blip r:embed="rId6"/>
          <a:stretch>
            <a:fillRect/>
          </a:stretch>
        </p:blipFill>
        <p:spPr>
          <a:xfrm>
            <a:off x="454325" y="3952263"/>
            <a:ext cx="8335993" cy="2338886"/>
          </a:xfrm>
          <a:prstGeom prst="rect">
            <a:avLst/>
          </a:prstGeom>
        </p:spPr>
      </p:pic>
    </p:spTree>
    <p:extLst>
      <p:ext uri="{BB962C8B-B14F-4D97-AF65-F5344CB8AC3E}">
        <p14:creationId xmlns:p14="http://schemas.microsoft.com/office/powerpoint/2010/main" val="2002553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a:xfrm>
            <a:off x="457200" y="128108"/>
            <a:ext cx="8229600" cy="888802"/>
          </a:xfrm>
        </p:spPr>
        <p:txBody>
          <a:bodyPr/>
          <a:lstStyle/>
          <a:p>
            <a:r>
              <a:rPr lang="en-US" sz="3200">
                <a:latin typeface="TW Cen MT"/>
                <a:ea typeface="ＭＳ Ｐゴシック"/>
                <a:cs typeface="Arial"/>
              </a:rPr>
              <a:t>Tips for students learning online</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385763" y="1031360"/>
            <a:ext cx="8067121" cy="4635793"/>
          </a:xfrm>
          <a:prstGeom prst="rect">
            <a:avLst/>
          </a:prstGeom>
        </p:spPr>
        <p:txBody>
          <a:bodyPr/>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0" indent="-400050">
              <a:lnSpc>
                <a:spcPct val="90000"/>
              </a:lnSpc>
              <a:buClr>
                <a:prstClr val="black"/>
              </a:buClr>
              <a:buFont typeface="Lucida Grande" charset="0"/>
              <a:buChar char="–"/>
              <a:defRPr/>
            </a:pPr>
            <a:r>
              <a:rPr lang="en-AU" b="0">
                <a:latin typeface="TW Cen MT"/>
                <a:ea typeface="ＭＳ Ｐゴシック"/>
                <a:cs typeface="Arial"/>
                <a:sym typeface="Wingdings" pitchFamily="2" charset="2"/>
              </a:rPr>
              <a:t>Remember that you are still in a space with other students.</a:t>
            </a:r>
          </a:p>
          <a:p>
            <a:pPr marL="400050" lvl="0" indent="-400050">
              <a:lnSpc>
                <a:spcPct val="90000"/>
              </a:lnSpc>
              <a:buClr>
                <a:prstClr val="black"/>
              </a:buClr>
              <a:buFont typeface="Lucida Grande" charset="0"/>
              <a:buChar char="–"/>
              <a:defRPr/>
            </a:pPr>
            <a:r>
              <a:rPr lang="en-AU" b="0">
                <a:latin typeface="TW Cen MT"/>
                <a:ea typeface="ＭＳ Ｐゴシック"/>
                <a:cs typeface="Arial"/>
                <a:sym typeface="Wingdings" pitchFamily="2" charset="2"/>
              </a:rPr>
              <a:t>Mute your microphone when not speaking.</a:t>
            </a:r>
          </a:p>
          <a:p>
            <a:pPr marL="400050" lvl="0" indent="-400050">
              <a:lnSpc>
                <a:spcPct val="90000"/>
              </a:lnSpc>
              <a:buClr>
                <a:prstClr val="black"/>
              </a:buClr>
              <a:buFont typeface="Lucida Grande" charset="0"/>
              <a:buChar char="–"/>
              <a:defRPr/>
            </a:pPr>
            <a:r>
              <a:rPr lang="en-AU" b="0">
                <a:latin typeface="TW Cen MT"/>
                <a:ea typeface="ＭＳ Ｐゴシック"/>
                <a:cs typeface="Arial"/>
                <a:sym typeface="Wingdings" pitchFamily="2" charset="2"/>
              </a:rPr>
              <a:t>Use earphones or headphones - the mic is better and you'll disturb others less.</a:t>
            </a:r>
          </a:p>
          <a:p>
            <a:pPr marL="400050" lvl="0" indent="-400050">
              <a:lnSpc>
                <a:spcPct val="90000"/>
              </a:lnSpc>
              <a:buClr>
                <a:prstClr val="black"/>
              </a:buClr>
              <a:buFont typeface="Lucida Grande" charset="0"/>
              <a:buChar char="–"/>
              <a:defRPr/>
            </a:pPr>
            <a:r>
              <a:rPr lang="en-AU" b="0">
                <a:latin typeface="TW Cen MT"/>
                <a:ea typeface="ＭＳ Ｐゴシック"/>
                <a:cs typeface="Arial"/>
                <a:sym typeface="Wingdings" pitchFamily="2" charset="2"/>
              </a:rPr>
              <a:t>If you have a webcam, please switch it on so we can see you, if you are comfortable doing so.</a:t>
            </a:r>
          </a:p>
          <a:p>
            <a:pPr marL="400050" lvl="0" indent="-400050">
              <a:lnSpc>
                <a:spcPct val="90000"/>
              </a:lnSpc>
              <a:buClr>
                <a:prstClr val="black"/>
              </a:buClr>
              <a:buFont typeface="Lucida Grande" charset="0"/>
              <a:buChar char="–"/>
              <a:defRPr/>
            </a:pPr>
            <a:r>
              <a:rPr lang="en-AU" b="0">
                <a:latin typeface="TW Cen MT"/>
                <a:ea typeface="ＭＳ Ｐゴシック"/>
                <a:cs typeface="Arial"/>
                <a:sym typeface="Wingdings" pitchFamily="2" charset="2"/>
              </a:rPr>
              <a:t>Try not to talk over someone else.</a:t>
            </a:r>
          </a:p>
          <a:p>
            <a:pPr marL="400050" lvl="0" indent="-400050">
              <a:lnSpc>
                <a:spcPct val="90000"/>
              </a:lnSpc>
              <a:buClr>
                <a:prstClr val="black"/>
              </a:buClr>
              <a:buFont typeface="Lucida Grande" charset="0"/>
              <a:buChar char="–"/>
              <a:defRPr/>
            </a:pPr>
            <a:r>
              <a:rPr lang="en-AU" b="0">
                <a:latin typeface="TW Cen MT"/>
                <a:ea typeface="ＭＳ Ｐゴシック"/>
                <a:cs typeface="Arial"/>
                <a:sym typeface="Wingdings" pitchFamily="2" charset="2"/>
              </a:rPr>
              <a:t>Some classes may use breakout rooms – engaging fully in these is a great way to meet classmates and your teachers.</a:t>
            </a:r>
          </a:p>
          <a:p>
            <a:pPr marL="400050" lvl="0" indent="-400050">
              <a:lnSpc>
                <a:spcPct val="90000"/>
              </a:lnSpc>
              <a:buClr>
                <a:prstClr val="black"/>
              </a:buClr>
              <a:buFont typeface="Lucida Grande" charset="0"/>
              <a:buChar char="–"/>
              <a:defRPr/>
            </a:pPr>
            <a:r>
              <a:rPr lang="en-AU" b="0">
                <a:latin typeface="TW Cen MT"/>
                <a:ea typeface="ＭＳ Ｐゴシック"/>
                <a:cs typeface="Arial"/>
                <a:sym typeface="Wingdings" pitchFamily="2" charset="2"/>
              </a:rPr>
              <a:t>Help your teachers know you're there by participating in chat, polls and other activities during class - we're all in this together.</a:t>
            </a:r>
          </a:p>
        </p:txBody>
      </p:sp>
    </p:spTree>
    <p:extLst>
      <p:ext uri="{BB962C8B-B14F-4D97-AF65-F5344CB8AC3E}">
        <p14:creationId xmlns:p14="http://schemas.microsoft.com/office/powerpoint/2010/main" val="4191858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369C48-474A-601F-D9AE-3E5B16F1D5CB}"/>
              </a:ext>
            </a:extLst>
          </p:cNvPr>
          <p:cNvSpPr>
            <a:spLocks noGrp="1"/>
          </p:cNvSpPr>
          <p:nvPr>
            <p:ph idx="1"/>
          </p:nvPr>
        </p:nvSpPr>
        <p:spPr/>
        <p:txBody>
          <a:bodyPr/>
          <a:lstStyle/>
          <a:p>
            <a:r>
              <a:rPr lang="en-US" dirty="0"/>
              <a:t>https://</a:t>
            </a:r>
            <a:r>
              <a:rPr lang="en-US" dirty="0" err="1"/>
              <a:t>www.menti.com</a:t>
            </a:r>
            <a:r>
              <a:rPr lang="en-US" dirty="0"/>
              <a:t>/al779thuby5x</a:t>
            </a:r>
          </a:p>
        </p:txBody>
      </p:sp>
      <p:sp>
        <p:nvSpPr>
          <p:cNvPr id="3" name="Title 2">
            <a:extLst>
              <a:ext uri="{FF2B5EF4-FFF2-40B4-BE49-F238E27FC236}">
                <a16:creationId xmlns:a16="http://schemas.microsoft.com/office/drawing/2014/main" id="{C22AD0CC-5873-B512-0E8A-0ADFE8B4AB51}"/>
              </a:ext>
            </a:extLst>
          </p:cNvPr>
          <p:cNvSpPr>
            <a:spLocks noGrp="1"/>
          </p:cNvSpPr>
          <p:nvPr>
            <p:ph type="title"/>
          </p:nvPr>
        </p:nvSpPr>
        <p:spPr/>
        <p:txBody>
          <a:bodyPr/>
          <a:lstStyle/>
          <a:p>
            <a:r>
              <a:rPr lang="en-US" dirty="0" err="1"/>
              <a:t>Menti</a:t>
            </a:r>
            <a:r>
              <a:rPr lang="en-US" dirty="0"/>
              <a:t> - Icebreaker</a:t>
            </a:r>
          </a:p>
        </p:txBody>
      </p:sp>
      <p:pic>
        <p:nvPicPr>
          <p:cNvPr id="5" name="Picture 4" descr="Qr code&#10;&#10;Description automatically generated">
            <a:extLst>
              <a:ext uri="{FF2B5EF4-FFF2-40B4-BE49-F238E27FC236}">
                <a16:creationId xmlns:a16="http://schemas.microsoft.com/office/drawing/2014/main" id="{40644521-87CB-9133-ECB1-078CEB49216A}"/>
              </a:ext>
            </a:extLst>
          </p:cNvPr>
          <p:cNvPicPr>
            <a:picLocks noChangeAspect="1"/>
          </p:cNvPicPr>
          <p:nvPr/>
        </p:nvPicPr>
        <p:blipFill>
          <a:blip r:embed="rId2"/>
          <a:stretch>
            <a:fillRect/>
          </a:stretch>
        </p:blipFill>
        <p:spPr>
          <a:xfrm>
            <a:off x="2285999" y="1977972"/>
            <a:ext cx="4034183" cy="4148193"/>
          </a:xfrm>
          <a:prstGeom prst="rect">
            <a:avLst/>
          </a:prstGeom>
        </p:spPr>
      </p:pic>
    </p:spTree>
    <p:extLst>
      <p:ext uri="{BB962C8B-B14F-4D97-AF65-F5344CB8AC3E}">
        <p14:creationId xmlns:p14="http://schemas.microsoft.com/office/powerpoint/2010/main" val="1531402908"/>
      </p:ext>
    </p:extLst>
  </p:cSld>
  <p:clrMapOvr>
    <a:masterClrMapping/>
  </p:clrMapOvr>
</p:sld>
</file>

<file path=ppt/theme/theme1.xml><?xml version="1.0" encoding="utf-8"?>
<a:theme xmlns:a="http://schemas.openxmlformats.org/drawingml/2006/main" name="Master 1">
  <a:themeElements>
    <a:clrScheme name="Custom 1">
      <a:dk1>
        <a:sysClr val="windowText" lastClr="000000"/>
      </a:dk1>
      <a:lt1>
        <a:sysClr val="window" lastClr="FFFFFF"/>
      </a:lt1>
      <a:dk2>
        <a:srgbClr val="1F497D"/>
      </a:dk2>
      <a:lt2>
        <a:srgbClr val="EEECE1"/>
      </a:lt2>
      <a:accent1>
        <a:srgbClr val="F05133"/>
      </a:accent1>
      <a:accent2>
        <a:srgbClr val="808080"/>
      </a:accent2>
      <a:accent3>
        <a:srgbClr val="4C4C4C"/>
      </a:accent3>
      <a:accent4>
        <a:srgbClr val="CCCCCC"/>
      </a:accent4>
      <a:accent5>
        <a:srgbClr val="000000"/>
      </a:accent5>
      <a:accent6>
        <a:srgbClr val="FFB800"/>
      </a:accent6>
      <a:hlink>
        <a:srgbClr val="F05133"/>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pt-template-standard-4x3-oct-28-2019_compressed" id="{1CB161C7-DFC6-E14C-9815-F4299D0A18E2}" vid="{1301B3F8-D2C9-3243-8E8A-8A38DE1386F7}"/>
    </a:ext>
  </a:ext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pt-template-standard-4x3-oct-28-2019_compressed" id="{1CB161C7-DFC6-E14C-9815-F4299D0A18E2}" vid="{8DF21047-43A4-824E-8E8C-8FAFBF50808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Master 1</Template>
  <TotalTime>69</TotalTime>
  <Words>1355</Words>
  <Application>Microsoft Office PowerPoint</Application>
  <PresentationFormat>全屏显示(4:3)</PresentationFormat>
  <Paragraphs>103</Paragraphs>
  <Slides>11</Slides>
  <Notes>7</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11</vt:i4>
      </vt:variant>
    </vt:vector>
  </HeadingPairs>
  <TitlesOfParts>
    <vt:vector size="19" baseType="lpstr">
      <vt:lpstr>Apercu</vt:lpstr>
      <vt:lpstr>Lucida Grande</vt:lpstr>
      <vt:lpstr>Arial</vt:lpstr>
      <vt:lpstr>Calibri</vt:lpstr>
      <vt:lpstr>TW Cen MT</vt:lpstr>
      <vt:lpstr>TW Cen MT</vt:lpstr>
      <vt:lpstr>Master 1</vt:lpstr>
      <vt:lpstr>Master 2</vt:lpstr>
      <vt:lpstr>YOUR FIRST TUTORIAL – ACCT 6002</vt:lpstr>
      <vt:lpstr>Emergency procedures (on campus) </vt:lpstr>
      <vt:lpstr>Keeping our campus COVID-safe</vt:lpstr>
      <vt:lpstr>Health and safety advice</vt:lpstr>
      <vt:lpstr>Student support</vt:lpstr>
      <vt:lpstr>Safer Communities Office</vt:lpstr>
      <vt:lpstr>Academic integrity</vt:lpstr>
      <vt:lpstr>Tips for students learning online</vt:lpstr>
      <vt:lpstr>Menti - Icebreaker</vt:lpstr>
      <vt:lpstr>Canvas Tour</vt:lpstr>
      <vt:lpstr>Assignment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FIRST TUTORIAL – ACCT 6002</dc:title>
  <dc:creator>Jane Andrew</dc:creator>
  <cp:lastModifiedBy>sun luzi</cp:lastModifiedBy>
  <cp:revision>1</cp:revision>
  <dcterms:created xsi:type="dcterms:W3CDTF">2023-02-25T01:40:45Z</dcterms:created>
  <dcterms:modified xsi:type="dcterms:W3CDTF">2023-05-17T12:08:49Z</dcterms:modified>
</cp:coreProperties>
</file>